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4"/>
  </p:notesMasterIdLst>
  <p:sldIdLst>
    <p:sldId id="256" r:id="rId2"/>
    <p:sldId id="298" r:id="rId3"/>
    <p:sldId id="268" r:id="rId4"/>
    <p:sldId id="267" r:id="rId5"/>
    <p:sldId id="269" r:id="rId6"/>
    <p:sldId id="270" r:id="rId7"/>
    <p:sldId id="271" r:id="rId8"/>
    <p:sldId id="265" r:id="rId9"/>
    <p:sldId id="266" r:id="rId10"/>
    <p:sldId id="272" r:id="rId11"/>
    <p:sldId id="264" r:id="rId12"/>
    <p:sldId id="273" r:id="rId13"/>
    <p:sldId id="275" r:id="rId14"/>
    <p:sldId id="276" r:id="rId15"/>
    <p:sldId id="258" r:id="rId16"/>
    <p:sldId id="261" r:id="rId17"/>
    <p:sldId id="260" r:id="rId18"/>
    <p:sldId id="277" r:id="rId19"/>
    <p:sldId id="263" r:id="rId20"/>
    <p:sldId id="290" r:id="rId21"/>
    <p:sldId id="282" r:id="rId22"/>
    <p:sldId id="284" r:id="rId23"/>
    <p:sldId id="285" r:id="rId24"/>
    <p:sldId id="297" r:id="rId25"/>
    <p:sldId id="296" r:id="rId26"/>
    <p:sldId id="274" r:id="rId27"/>
    <p:sldId id="279" r:id="rId28"/>
    <p:sldId id="287" r:id="rId29"/>
    <p:sldId id="278" r:id="rId30"/>
    <p:sldId id="286" r:id="rId31"/>
    <p:sldId id="280" r:id="rId32"/>
    <p:sldId id="289" r:id="rId33"/>
    <p:sldId id="300" r:id="rId34"/>
    <p:sldId id="292" r:id="rId35"/>
    <p:sldId id="293" r:id="rId36"/>
    <p:sldId id="301" r:id="rId37"/>
    <p:sldId id="288" r:id="rId38"/>
    <p:sldId id="294" r:id="rId39"/>
    <p:sldId id="295" r:id="rId40"/>
    <p:sldId id="281" r:id="rId41"/>
    <p:sldId id="299" r:id="rId42"/>
    <p:sldId id="29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FF1"/>
    <a:srgbClr val="AAD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37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34" y="60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781D9A-8146-43DB-B250-245AA087D358}" type="doc">
      <dgm:prSet loTypeId="urn:microsoft.com/office/officeart/2009/3/layout/SubStepProcess" loCatId="process" qsTypeId="urn:microsoft.com/office/officeart/2005/8/quickstyle/simple3" qsCatId="simple" csTypeId="urn:microsoft.com/office/officeart/2005/8/colors/colorful1" csCatId="colorful" phldr="1"/>
      <dgm:spPr/>
    </dgm:pt>
    <dgm:pt modelId="{8FE02759-73D0-4B35-9E6D-A79BCD84BD69}">
      <dgm:prSet phldrT="[Text]"/>
      <dgm:spPr/>
      <dgm:t>
        <a:bodyPr/>
        <a:lstStyle/>
        <a:p>
          <a:r>
            <a:rPr lang="en-US" dirty="0"/>
            <a:t>Motivation</a:t>
          </a:r>
        </a:p>
      </dgm:t>
    </dgm:pt>
    <dgm:pt modelId="{5FAB5357-237A-4D5B-9FB3-143415104541}" type="parTrans" cxnId="{DDB6BDF5-DDAE-46E8-B672-8A6B47C2E1C0}">
      <dgm:prSet/>
      <dgm:spPr/>
      <dgm:t>
        <a:bodyPr/>
        <a:lstStyle/>
        <a:p>
          <a:endParaRPr lang="en-US"/>
        </a:p>
      </dgm:t>
    </dgm:pt>
    <dgm:pt modelId="{542D3631-7E28-495D-AED7-838D1E778DB7}" type="sibTrans" cxnId="{DDB6BDF5-DDAE-46E8-B672-8A6B47C2E1C0}">
      <dgm:prSet/>
      <dgm:spPr/>
      <dgm:t>
        <a:bodyPr/>
        <a:lstStyle/>
        <a:p>
          <a:endParaRPr lang="en-US"/>
        </a:p>
      </dgm:t>
    </dgm:pt>
    <dgm:pt modelId="{B0902286-8BBC-4D0F-A07A-C40E1F6DF5D0}">
      <dgm:prSet phldrT="[Text]"/>
      <dgm:spPr/>
      <dgm:t>
        <a:bodyPr/>
        <a:lstStyle/>
        <a:p>
          <a:r>
            <a:rPr lang="en-US" dirty="0"/>
            <a:t> Engagement Outcomes</a:t>
          </a:r>
        </a:p>
      </dgm:t>
    </dgm:pt>
    <dgm:pt modelId="{BBC04643-030C-4D68-B709-FBE5BC0508A2}" type="parTrans" cxnId="{58F0247F-6397-4914-96B0-EB013F8AB5EE}">
      <dgm:prSet/>
      <dgm:spPr/>
      <dgm:t>
        <a:bodyPr/>
        <a:lstStyle/>
        <a:p>
          <a:endParaRPr lang="en-US"/>
        </a:p>
      </dgm:t>
    </dgm:pt>
    <dgm:pt modelId="{6B757C28-120C-45D4-B5D5-2E951FB52CFB}" type="sibTrans" cxnId="{58F0247F-6397-4914-96B0-EB013F8AB5EE}">
      <dgm:prSet/>
      <dgm:spPr/>
      <dgm:t>
        <a:bodyPr/>
        <a:lstStyle/>
        <a:p>
          <a:endParaRPr lang="en-US"/>
        </a:p>
      </dgm:t>
    </dgm:pt>
    <dgm:pt modelId="{039C1EF3-1F74-4549-A198-A960B0FDEC4B}">
      <dgm:prSet phldrT="[Text]" custT="1"/>
      <dgm:spPr/>
      <dgm:t>
        <a:bodyPr/>
        <a:lstStyle/>
        <a:p>
          <a:r>
            <a:rPr lang="en-US" sz="1800" dirty="0"/>
            <a:t>Persistence</a:t>
          </a:r>
        </a:p>
      </dgm:t>
    </dgm:pt>
    <dgm:pt modelId="{E8970A3E-C136-4CC7-ADD1-9F522B63D179}" type="parTrans" cxnId="{96D63E7A-14D6-4FF4-9581-E37238E78019}">
      <dgm:prSet/>
      <dgm:spPr/>
      <dgm:t>
        <a:bodyPr/>
        <a:lstStyle/>
        <a:p>
          <a:endParaRPr lang="en-US"/>
        </a:p>
      </dgm:t>
    </dgm:pt>
    <dgm:pt modelId="{D3EFEA1C-E88B-49E3-92B0-E5A091B58C14}" type="sibTrans" cxnId="{96D63E7A-14D6-4FF4-9581-E37238E78019}">
      <dgm:prSet/>
      <dgm:spPr/>
      <dgm:t>
        <a:bodyPr/>
        <a:lstStyle/>
        <a:p>
          <a:endParaRPr lang="en-US"/>
        </a:p>
      </dgm:t>
    </dgm:pt>
    <dgm:pt modelId="{A723CFE8-7CD3-4710-9501-2DB668F7421B}">
      <dgm:prSet phldrT="[Text]" custT="1"/>
      <dgm:spPr/>
      <dgm:t>
        <a:bodyPr/>
        <a:lstStyle/>
        <a:p>
          <a:r>
            <a:rPr lang="en-US" sz="1800" dirty="0"/>
            <a:t>Proactivity</a:t>
          </a:r>
        </a:p>
      </dgm:t>
    </dgm:pt>
    <dgm:pt modelId="{8F979432-0BC8-4AD8-8A0C-9D326FBF5B09}" type="parTrans" cxnId="{7E94B8EF-348B-4128-823E-870364D0BFCE}">
      <dgm:prSet/>
      <dgm:spPr/>
      <dgm:t>
        <a:bodyPr/>
        <a:lstStyle/>
        <a:p>
          <a:endParaRPr lang="en-US"/>
        </a:p>
      </dgm:t>
    </dgm:pt>
    <dgm:pt modelId="{3D07E012-0456-4B98-9FCE-FC025F0B733C}" type="sibTrans" cxnId="{7E94B8EF-348B-4128-823E-870364D0BFCE}">
      <dgm:prSet/>
      <dgm:spPr/>
      <dgm:t>
        <a:bodyPr/>
        <a:lstStyle/>
        <a:p>
          <a:endParaRPr lang="en-US"/>
        </a:p>
      </dgm:t>
    </dgm:pt>
    <dgm:pt modelId="{25B79F2F-3541-49EC-BCB7-2CA79992B751}">
      <dgm:prSet phldrT="[Text]" custT="1"/>
      <dgm:spPr/>
      <dgm:t>
        <a:bodyPr/>
        <a:lstStyle/>
        <a:p>
          <a:r>
            <a:rPr lang="en-US" sz="1800" dirty="0"/>
            <a:t>Attendance</a:t>
          </a:r>
        </a:p>
      </dgm:t>
    </dgm:pt>
    <dgm:pt modelId="{C773384C-E22A-4313-A93D-5723D46C499F}" type="parTrans" cxnId="{1D6F7EBE-D882-4095-ACF5-BBF4E68352E3}">
      <dgm:prSet/>
      <dgm:spPr/>
      <dgm:t>
        <a:bodyPr/>
        <a:lstStyle/>
        <a:p>
          <a:endParaRPr lang="en-US"/>
        </a:p>
      </dgm:t>
    </dgm:pt>
    <dgm:pt modelId="{7757B2FB-C0A4-4753-AA07-6361010BDC79}" type="sibTrans" cxnId="{1D6F7EBE-D882-4095-ACF5-BBF4E68352E3}">
      <dgm:prSet/>
      <dgm:spPr/>
      <dgm:t>
        <a:bodyPr/>
        <a:lstStyle/>
        <a:p>
          <a:endParaRPr lang="en-US"/>
        </a:p>
      </dgm:t>
    </dgm:pt>
    <dgm:pt modelId="{592FCC98-8781-495A-A49A-4DF264176B1B}">
      <dgm:prSet phldrT="[Text]" custT="1"/>
      <dgm:spPr/>
      <dgm:t>
        <a:bodyPr/>
        <a:lstStyle/>
        <a:p>
          <a:r>
            <a:rPr lang="en-US" sz="1800" dirty="0"/>
            <a:t>…</a:t>
          </a:r>
        </a:p>
      </dgm:t>
    </dgm:pt>
    <dgm:pt modelId="{095E7520-F3FA-4E5F-BAAA-B9D20A1870C9}" type="parTrans" cxnId="{DBE9B232-7D5D-47DD-B518-3FCF268E1E39}">
      <dgm:prSet/>
      <dgm:spPr/>
      <dgm:t>
        <a:bodyPr/>
        <a:lstStyle/>
        <a:p>
          <a:endParaRPr lang="en-US"/>
        </a:p>
      </dgm:t>
    </dgm:pt>
    <dgm:pt modelId="{3C26EBEE-4FAB-4ED2-9BB7-7D6999389B5F}" type="sibTrans" cxnId="{DBE9B232-7D5D-47DD-B518-3FCF268E1E39}">
      <dgm:prSet/>
      <dgm:spPr/>
      <dgm:t>
        <a:bodyPr/>
        <a:lstStyle/>
        <a:p>
          <a:endParaRPr lang="en-US"/>
        </a:p>
      </dgm:t>
    </dgm:pt>
    <dgm:pt modelId="{1620DBB5-6C7F-4885-ABB2-5E38C208ED4A}">
      <dgm:prSet phldrT="[Text]" custT="1"/>
      <dgm:spPr/>
      <dgm:t>
        <a:bodyPr/>
        <a:lstStyle/>
        <a:p>
          <a:r>
            <a:rPr lang="en-US" sz="1800"/>
            <a:t>Learning</a:t>
          </a:r>
          <a:endParaRPr lang="en-US" sz="1800" dirty="0"/>
        </a:p>
      </dgm:t>
    </dgm:pt>
    <dgm:pt modelId="{60669777-EBDE-4B4E-AD46-9F268000E8AF}" type="parTrans" cxnId="{6F57D923-DF98-46DC-98E1-4D71B6BD9BB8}">
      <dgm:prSet/>
      <dgm:spPr/>
      <dgm:t>
        <a:bodyPr/>
        <a:lstStyle/>
        <a:p>
          <a:endParaRPr lang="en-US"/>
        </a:p>
      </dgm:t>
    </dgm:pt>
    <dgm:pt modelId="{A5F11CD2-5EFB-4855-B684-FFAD8319664E}" type="sibTrans" cxnId="{6F57D923-DF98-46DC-98E1-4D71B6BD9BB8}">
      <dgm:prSet/>
      <dgm:spPr/>
      <dgm:t>
        <a:bodyPr/>
        <a:lstStyle/>
        <a:p>
          <a:endParaRPr lang="en-US"/>
        </a:p>
      </dgm:t>
    </dgm:pt>
    <dgm:pt modelId="{6F80BCAD-3F93-40DA-A67D-28D3F82AFE7F}">
      <dgm:prSet phldrT="[Text]"/>
      <dgm:spPr/>
      <dgm:t>
        <a:bodyPr/>
        <a:lstStyle/>
        <a:p>
          <a:r>
            <a:rPr lang="en-US" dirty="0" err="1"/>
            <a:t>eMpowerment</a:t>
          </a:r>
          <a:endParaRPr lang="en-US" dirty="0"/>
        </a:p>
      </dgm:t>
    </dgm:pt>
    <dgm:pt modelId="{902B02C7-9600-4AFE-8CA1-FC8B218986F4}" type="parTrans" cxnId="{5A437BF7-95DF-46CD-9346-AE80D315B104}">
      <dgm:prSet/>
      <dgm:spPr/>
      <dgm:t>
        <a:bodyPr/>
        <a:lstStyle/>
        <a:p>
          <a:endParaRPr lang="en-US"/>
        </a:p>
      </dgm:t>
    </dgm:pt>
    <dgm:pt modelId="{775B02D3-B413-44C3-BE82-B30285120ADE}" type="sibTrans" cxnId="{5A437BF7-95DF-46CD-9346-AE80D315B104}">
      <dgm:prSet/>
      <dgm:spPr/>
      <dgm:t>
        <a:bodyPr/>
        <a:lstStyle/>
        <a:p>
          <a:endParaRPr lang="en-US"/>
        </a:p>
      </dgm:t>
    </dgm:pt>
    <dgm:pt modelId="{6067E348-CD11-47FD-AB3B-8B5159EEC8A8}">
      <dgm:prSet phldrT="[Text]"/>
      <dgm:spPr/>
      <dgm:t>
        <a:bodyPr/>
        <a:lstStyle/>
        <a:p>
          <a:r>
            <a:rPr lang="en-US" dirty="0"/>
            <a:t>Usefulness</a:t>
          </a:r>
        </a:p>
      </dgm:t>
    </dgm:pt>
    <dgm:pt modelId="{F07177AB-07E5-458E-92B1-F77B3631BA6D}" type="parTrans" cxnId="{35C1DC37-0F8C-4FE7-A0AB-4FDC24B64582}">
      <dgm:prSet/>
      <dgm:spPr/>
      <dgm:t>
        <a:bodyPr/>
        <a:lstStyle/>
        <a:p>
          <a:endParaRPr lang="en-US"/>
        </a:p>
      </dgm:t>
    </dgm:pt>
    <dgm:pt modelId="{220ECC5B-3B21-4D7B-BA57-371D0EC2AF63}" type="sibTrans" cxnId="{35C1DC37-0F8C-4FE7-A0AB-4FDC24B64582}">
      <dgm:prSet/>
      <dgm:spPr/>
      <dgm:t>
        <a:bodyPr/>
        <a:lstStyle/>
        <a:p>
          <a:endParaRPr lang="en-US"/>
        </a:p>
      </dgm:t>
    </dgm:pt>
    <dgm:pt modelId="{63007C86-E801-47C8-9809-48DBAAFC36C4}">
      <dgm:prSet phldrT="[Text]"/>
      <dgm:spPr/>
      <dgm:t>
        <a:bodyPr/>
        <a:lstStyle/>
        <a:p>
          <a:r>
            <a:rPr lang="en-US" dirty="0"/>
            <a:t>Success</a:t>
          </a:r>
        </a:p>
      </dgm:t>
    </dgm:pt>
    <dgm:pt modelId="{CF1A30D7-1019-416A-A1B0-73D17FDD6B7B}" type="parTrans" cxnId="{A4B6E176-B886-4D8F-ADEB-9BD17A75E186}">
      <dgm:prSet/>
      <dgm:spPr/>
      <dgm:t>
        <a:bodyPr/>
        <a:lstStyle/>
        <a:p>
          <a:endParaRPr lang="en-US"/>
        </a:p>
      </dgm:t>
    </dgm:pt>
    <dgm:pt modelId="{2F2D6A7B-9F03-43EC-BBF0-A091AAFC1AB8}" type="sibTrans" cxnId="{A4B6E176-B886-4D8F-ADEB-9BD17A75E186}">
      <dgm:prSet/>
      <dgm:spPr/>
      <dgm:t>
        <a:bodyPr/>
        <a:lstStyle/>
        <a:p>
          <a:endParaRPr lang="en-US"/>
        </a:p>
      </dgm:t>
    </dgm:pt>
    <dgm:pt modelId="{5A382438-2975-437E-ADE2-B5144A295DB7}">
      <dgm:prSet phldrT="[Text]"/>
      <dgm:spPr/>
      <dgm:t>
        <a:bodyPr/>
        <a:lstStyle/>
        <a:p>
          <a:r>
            <a:rPr lang="en-US" dirty="0"/>
            <a:t>Interest</a:t>
          </a:r>
        </a:p>
      </dgm:t>
    </dgm:pt>
    <dgm:pt modelId="{A95E4855-1F75-4DFD-9C3C-4DF0382B1A28}" type="parTrans" cxnId="{EDD5BEF3-4528-43FD-A1DD-958B4B2F33E2}">
      <dgm:prSet/>
      <dgm:spPr/>
      <dgm:t>
        <a:bodyPr/>
        <a:lstStyle/>
        <a:p>
          <a:endParaRPr lang="en-US"/>
        </a:p>
      </dgm:t>
    </dgm:pt>
    <dgm:pt modelId="{0AD3964E-D39B-48B5-AD0E-5DBBF69509FB}" type="sibTrans" cxnId="{EDD5BEF3-4528-43FD-A1DD-958B4B2F33E2}">
      <dgm:prSet/>
      <dgm:spPr/>
      <dgm:t>
        <a:bodyPr/>
        <a:lstStyle/>
        <a:p>
          <a:endParaRPr lang="en-US"/>
        </a:p>
      </dgm:t>
    </dgm:pt>
    <dgm:pt modelId="{DE1FD981-5721-4682-9803-1680513DE134}">
      <dgm:prSet phldrT="[Text]"/>
      <dgm:spPr/>
      <dgm:t>
        <a:bodyPr/>
        <a:lstStyle/>
        <a:p>
          <a:r>
            <a:rPr lang="en-US" dirty="0"/>
            <a:t>Caring</a:t>
          </a:r>
        </a:p>
      </dgm:t>
    </dgm:pt>
    <dgm:pt modelId="{0AB3C520-DCA0-417B-929B-04AE2AC8082B}" type="parTrans" cxnId="{618F6B91-C60E-406E-BD3D-F8E77B480FDB}">
      <dgm:prSet/>
      <dgm:spPr/>
      <dgm:t>
        <a:bodyPr/>
        <a:lstStyle/>
        <a:p>
          <a:endParaRPr lang="en-US"/>
        </a:p>
      </dgm:t>
    </dgm:pt>
    <dgm:pt modelId="{7D6A8729-FC91-4DF8-B074-E36CC3C9B11F}" type="sibTrans" cxnId="{618F6B91-C60E-406E-BD3D-F8E77B480FDB}">
      <dgm:prSet/>
      <dgm:spPr/>
      <dgm:t>
        <a:bodyPr/>
        <a:lstStyle/>
        <a:p>
          <a:endParaRPr lang="en-US"/>
        </a:p>
      </dgm:t>
    </dgm:pt>
    <dgm:pt modelId="{2C950E78-A37F-443F-B8F5-5B1D33C44D81}" type="pres">
      <dgm:prSet presAssocID="{26781D9A-8146-43DB-B250-245AA087D358}" presName="Name0" presStyleCnt="0">
        <dgm:presLayoutVars>
          <dgm:chMax val="7"/>
          <dgm:dir/>
          <dgm:animOne val="branch"/>
        </dgm:presLayoutVars>
      </dgm:prSet>
      <dgm:spPr/>
    </dgm:pt>
    <dgm:pt modelId="{DED109C2-6CCD-4C12-BE82-A523AA3DD253}" type="pres">
      <dgm:prSet presAssocID="{8FE02759-73D0-4B35-9E6D-A79BCD84BD69}" presName="parTx1" presStyleLbl="node1" presStyleIdx="0" presStyleCnt="2"/>
      <dgm:spPr/>
    </dgm:pt>
    <dgm:pt modelId="{02903C3E-DBD3-4AE1-AF20-6878CA812092}" type="pres">
      <dgm:prSet presAssocID="{8FE02759-73D0-4B35-9E6D-A79BCD84BD69}" presName="spPre1" presStyleCnt="0"/>
      <dgm:spPr/>
    </dgm:pt>
    <dgm:pt modelId="{052D89F2-497C-4F4F-AD61-4A05D5F08C59}" type="pres">
      <dgm:prSet presAssocID="{8FE02759-73D0-4B35-9E6D-A79BCD84BD69}" presName="chLin1" presStyleCnt="0"/>
      <dgm:spPr/>
    </dgm:pt>
    <dgm:pt modelId="{72B8D6B8-8FD2-463F-909E-E56EB50B4934}" type="pres">
      <dgm:prSet presAssocID="{902B02C7-9600-4AFE-8CA1-FC8B218986F4}" presName="Name11" presStyleLbl="parChTrans1D1" presStyleIdx="0" presStyleCnt="30"/>
      <dgm:spPr/>
    </dgm:pt>
    <dgm:pt modelId="{AAA1F0F7-3D1A-4DD5-A247-A0F06D5660A2}" type="pres">
      <dgm:prSet presAssocID="{902B02C7-9600-4AFE-8CA1-FC8B218986F4}" presName="Name31" presStyleLbl="parChTrans1D1" presStyleIdx="1" presStyleCnt="30"/>
      <dgm:spPr/>
    </dgm:pt>
    <dgm:pt modelId="{CC1BF5F0-D0DF-43A0-A82F-55B58EB1B9D7}" type="pres">
      <dgm:prSet presAssocID="{6F80BCAD-3F93-40DA-A67D-28D3F82AFE7F}" presName="txAndLines1" presStyleCnt="0"/>
      <dgm:spPr/>
    </dgm:pt>
    <dgm:pt modelId="{C4966D48-D116-43C4-A05E-AE3B40300F55}" type="pres">
      <dgm:prSet presAssocID="{6F80BCAD-3F93-40DA-A67D-28D3F82AFE7F}" presName="anchor1" presStyleCnt="0"/>
      <dgm:spPr/>
    </dgm:pt>
    <dgm:pt modelId="{9961FF42-1D43-4097-9643-34B164936058}" type="pres">
      <dgm:prSet presAssocID="{6F80BCAD-3F93-40DA-A67D-28D3F82AFE7F}" presName="backup1" presStyleCnt="0"/>
      <dgm:spPr/>
    </dgm:pt>
    <dgm:pt modelId="{B63F80C2-01B9-4BDF-8FFB-1055D6757756}" type="pres">
      <dgm:prSet presAssocID="{6F80BCAD-3F93-40DA-A67D-28D3F82AFE7F}" presName="preLine1" presStyleLbl="parChTrans1D1" presStyleIdx="2" presStyleCnt="30"/>
      <dgm:spPr/>
    </dgm:pt>
    <dgm:pt modelId="{C431FF87-8F4D-4A29-B377-4699BDFB41F6}" type="pres">
      <dgm:prSet presAssocID="{6F80BCAD-3F93-40DA-A67D-28D3F82AFE7F}" presName="desTx1" presStyleLbl="revTx" presStyleIdx="0" presStyleCnt="0">
        <dgm:presLayoutVars>
          <dgm:bulletEnabled val="1"/>
        </dgm:presLayoutVars>
      </dgm:prSet>
      <dgm:spPr/>
    </dgm:pt>
    <dgm:pt modelId="{9603193D-DF75-4827-9650-85042D17127F}" type="pres">
      <dgm:prSet presAssocID="{6F80BCAD-3F93-40DA-A67D-28D3F82AFE7F}" presName="postLine1" presStyleLbl="parChTrans1D1" presStyleIdx="3" presStyleCnt="30"/>
      <dgm:spPr/>
    </dgm:pt>
    <dgm:pt modelId="{D3A344A9-16F7-4DE7-9CB1-D40D3F87368E}" type="pres">
      <dgm:prSet presAssocID="{F07177AB-07E5-458E-92B1-F77B3631BA6D}" presName="Name11" presStyleLbl="parChTrans1D1" presStyleIdx="4" presStyleCnt="30"/>
      <dgm:spPr/>
    </dgm:pt>
    <dgm:pt modelId="{70D0B3CC-C2A4-496F-AD97-1471087C186B}" type="pres">
      <dgm:prSet presAssocID="{F07177AB-07E5-458E-92B1-F77B3631BA6D}" presName="Name31" presStyleLbl="parChTrans1D1" presStyleIdx="5" presStyleCnt="30"/>
      <dgm:spPr/>
    </dgm:pt>
    <dgm:pt modelId="{07310C88-0A6D-4A93-9526-C8FC993D6138}" type="pres">
      <dgm:prSet presAssocID="{6067E348-CD11-47FD-AB3B-8B5159EEC8A8}" presName="txAndLines1" presStyleCnt="0"/>
      <dgm:spPr/>
    </dgm:pt>
    <dgm:pt modelId="{2DEC8F86-44A3-4AD5-BDF2-8AE4560C5910}" type="pres">
      <dgm:prSet presAssocID="{6067E348-CD11-47FD-AB3B-8B5159EEC8A8}" presName="anchor1" presStyleCnt="0"/>
      <dgm:spPr/>
    </dgm:pt>
    <dgm:pt modelId="{3C87478E-6C84-4092-8B99-907FB556C09A}" type="pres">
      <dgm:prSet presAssocID="{6067E348-CD11-47FD-AB3B-8B5159EEC8A8}" presName="backup1" presStyleCnt="0"/>
      <dgm:spPr/>
    </dgm:pt>
    <dgm:pt modelId="{21D7D1C9-F37C-4B98-BC0B-758AA2B12E1B}" type="pres">
      <dgm:prSet presAssocID="{6067E348-CD11-47FD-AB3B-8B5159EEC8A8}" presName="preLine1" presStyleLbl="parChTrans1D1" presStyleIdx="6" presStyleCnt="30"/>
      <dgm:spPr/>
    </dgm:pt>
    <dgm:pt modelId="{3802042F-0046-452F-AC4B-667348ADCB76}" type="pres">
      <dgm:prSet presAssocID="{6067E348-CD11-47FD-AB3B-8B5159EEC8A8}" presName="desTx1" presStyleLbl="revTx" presStyleIdx="0" presStyleCnt="0">
        <dgm:presLayoutVars>
          <dgm:bulletEnabled val="1"/>
        </dgm:presLayoutVars>
      </dgm:prSet>
      <dgm:spPr/>
    </dgm:pt>
    <dgm:pt modelId="{93AEDE07-AB89-42AF-B3CD-4041A3CED58D}" type="pres">
      <dgm:prSet presAssocID="{6067E348-CD11-47FD-AB3B-8B5159EEC8A8}" presName="postLine1" presStyleLbl="parChTrans1D1" presStyleIdx="7" presStyleCnt="30"/>
      <dgm:spPr/>
    </dgm:pt>
    <dgm:pt modelId="{C9B94E9E-D3B2-4565-BD4A-7320346CC8CB}" type="pres">
      <dgm:prSet presAssocID="{CF1A30D7-1019-416A-A1B0-73D17FDD6B7B}" presName="Name11" presStyleLbl="parChTrans1D1" presStyleIdx="8" presStyleCnt="30"/>
      <dgm:spPr/>
    </dgm:pt>
    <dgm:pt modelId="{B0C435BD-334F-439A-BCDE-313EA6A50A48}" type="pres">
      <dgm:prSet presAssocID="{CF1A30D7-1019-416A-A1B0-73D17FDD6B7B}" presName="Name31" presStyleLbl="parChTrans1D1" presStyleIdx="9" presStyleCnt="30"/>
      <dgm:spPr/>
    </dgm:pt>
    <dgm:pt modelId="{E128539C-B2B4-4C12-86C0-B7EDDDAC1D72}" type="pres">
      <dgm:prSet presAssocID="{63007C86-E801-47C8-9809-48DBAAFC36C4}" presName="txAndLines1" presStyleCnt="0"/>
      <dgm:spPr/>
    </dgm:pt>
    <dgm:pt modelId="{540CE3D4-4012-40DD-9E5B-0FF209BA2A9D}" type="pres">
      <dgm:prSet presAssocID="{63007C86-E801-47C8-9809-48DBAAFC36C4}" presName="anchor1" presStyleCnt="0"/>
      <dgm:spPr/>
    </dgm:pt>
    <dgm:pt modelId="{86448F5C-7947-4A05-9E74-F7D23DA99335}" type="pres">
      <dgm:prSet presAssocID="{63007C86-E801-47C8-9809-48DBAAFC36C4}" presName="backup1" presStyleCnt="0"/>
      <dgm:spPr/>
    </dgm:pt>
    <dgm:pt modelId="{FC4E0180-3234-4254-8B42-224B79F593FE}" type="pres">
      <dgm:prSet presAssocID="{63007C86-E801-47C8-9809-48DBAAFC36C4}" presName="preLine1" presStyleLbl="parChTrans1D1" presStyleIdx="10" presStyleCnt="30"/>
      <dgm:spPr/>
    </dgm:pt>
    <dgm:pt modelId="{D0951636-5D41-465F-B415-A7F346F7DE75}" type="pres">
      <dgm:prSet presAssocID="{63007C86-E801-47C8-9809-48DBAAFC36C4}" presName="desTx1" presStyleLbl="revTx" presStyleIdx="0" presStyleCnt="0">
        <dgm:presLayoutVars>
          <dgm:bulletEnabled val="1"/>
        </dgm:presLayoutVars>
      </dgm:prSet>
      <dgm:spPr/>
    </dgm:pt>
    <dgm:pt modelId="{20A6B7D3-12BA-4591-8E55-E1B3E59C1A57}" type="pres">
      <dgm:prSet presAssocID="{63007C86-E801-47C8-9809-48DBAAFC36C4}" presName="postLine1" presStyleLbl="parChTrans1D1" presStyleIdx="11" presStyleCnt="30"/>
      <dgm:spPr/>
    </dgm:pt>
    <dgm:pt modelId="{71E75C8C-4055-4043-8321-91F3E3FA5733}" type="pres">
      <dgm:prSet presAssocID="{A95E4855-1F75-4DFD-9C3C-4DF0382B1A28}" presName="Name11" presStyleLbl="parChTrans1D1" presStyleIdx="12" presStyleCnt="30"/>
      <dgm:spPr/>
    </dgm:pt>
    <dgm:pt modelId="{42F8A54D-A4F4-4FBF-8200-A8D0BBB592F5}" type="pres">
      <dgm:prSet presAssocID="{A95E4855-1F75-4DFD-9C3C-4DF0382B1A28}" presName="Name31" presStyleLbl="parChTrans1D1" presStyleIdx="13" presStyleCnt="30"/>
      <dgm:spPr/>
    </dgm:pt>
    <dgm:pt modelId="{55A67F60-B89F-4D8B-9AB2-3764536FF24A}" type="pres">
      <dgm:prSet presAssocID="{5A382438-2975-437E-ADE2-B5144A295DB7}" presName="txAndLines1" presStyleCnt="0"/>
      <dgm:spPr/>
    </dgm:pt>
    <dgm:pt modelId="{C9D0FA6E-92B9-4DA9-8555-BA56BD26EF29}" type="pres">
      <dgm:prSet presAssocID="{5A382438-2975-437E-ADE2-B5144A295DB7}" presName="anchor1" presStyleCnt="0"/>
      <dgm:spPr/>
    </dgm:pt>
    <dgm:pt modelId="{6AF6C81B-ED6F-48DA-8941-9CD5E3352E51}" type="pres">
      <dgm:prSet presAssocID="{5A382438-2975-437E-ADE2-B5144A295DB7}" presName="backup1" presStyleCnt="0"/>
      <dgm:spPr/>
    </dgm:pt>
    <dgm:pt modelId="{3EBD16C9-3215-471E-8CB8-DC31FFF47271}" type="pres">
      <dgm:prSet presAssocID="{5A382438-2975-437E-ADE2-B5144A295DB7}" presName="preLine1" presStyleLbl="parChTrans1D1" presStyleIdx="14" presStyleCnt="30"/>
      <dgm:spPr/>
    </dgm:pt>
    <dgm:pt modelId="{E0D910A3-F138-49C0-B9E2-302CBF608B88}" type="pres">
      <dgm:prSet presAssocID="{5A382438-2975-437E-ADE2-B5144A295DB7}" presName="desTx1" presStyleLbl="revTx" presStyleIdx="0" presStyleCnt="0">
        <dgm:presLayoutVars>
          <dgm:bulletEnabled val="1"/>
        </dgm:presLayoutVars>
      </dgm:prSet>
      <dgm:spPr/>
    </dgm:pt>
    <dgm:pt modelId="{39AF623B-5594-43BE-AD1D-3F0872FD7434}" type="pres">
      <dgm:prSet presAssocID="{5A382438-2975-437E-ADE2-B5144A295DB7}" presName="postLine1" presStyleLbl="parChTrans1D1" presStyleIdx="15" presStyleCnt="30"/>
      <dgm:spPr/>
    </dgm:pt>
    <dgm:pt modelId="{019981BE-D2D0-4F88-8625-ED55FC58CF5B}" type="pres">
      <dgm:prSet presAssocID="{0AB3C520-DCA0-417B-929B-04AE2AC8082B}" presName="Name11" presStyleLbl="parChTrans1D1" presStyleIdx="16" presStyleCnt="30"/>
      <dgm:spPr/>
    </dgm:pt>
    <dgm:pt modelId="{C96CA28D-F938-484A-8F41-ADB284CCE8CE}" type="pres">
      <dgm:prSet presAssocID="{0AB3C520-DCA0-417B-929B-04AE2AC8082B}" presName="Name31" presStyleLbl="parChTrans1D1" presStyleIdx="17" presStyleCnt="30"/>
      <dgm:spPr/>
    </dgm:pt>
    <dgm:pt modelId="{5685ED54-866D-4EB7-AF0B-DB9D1406A1F2}" type="pres">
      <dgm:prSet presAssocID="{DE1FD981-5721-4682-9803-1680513DE134}" presName="txAndLines1" presStyleCnt="0"/>
      <dgm:spPr/>
    </dgm:pt>
    <dgm:pt modelId="{FA5F776A-A266-4BF0-B41C-039431D1D0A2}" type="pres">
      <dgm:prSet presAssocID="{DE1FD981-5721-4682-9803-1680513DE134}" presName="anchor1" presStyleCnt="0"/>
      <dgm:spPr/>
    </dgm:pt>
    <dgm:pt modelId="{8008251F-FA43-4991-910B-C6E76CFA0BA5}" type="pres">
      <dgm:prSet presAssocID="{DE1FD981-5721-4682-9803-1680513DE134}" presName="backup1" presStyleCnt="0"/>
      <dgm:spPr/>
    </dgm:pt>
    <dgm:pt modelId="{A95B309F-0F21-4225-8599-23406BA4481E}" type="pres">
      <dgm:prSet presAssocID="{DE1FD981-5721-4682-9803-1680513DE134}" presName="preLine1" presStyleLbl="parChTrans1D1" presStyleIdx="18" presStyleCnt="30"/>
      <dgm:spPr/>
    </dgm:pt>
    <dgm:pt modelId="{D03A5EFF-DA72-4DE1-9448-10CF2D1230E7}" type="pres">
      <dgm:prSet presAssocID="{DE1FD981-5721-4682-9803-1680513DE134}" presName="desTx1" presStyleLbl="revTx" presStyleIdx="0" presStyleCnt="0">
        <dgm:presLayoutVars>
          <dgm:bulletEnabled val="1"/>
        </dgm:presLayoutVars>
      </dgm:prSet>
      <dgm:spPr/>
    </dgm:pt>
    <dgm:pt modelId="{9CF5212D-92F2-47C2-94FE-4014C5097B8C}" type="pres">
      <dgm:prSet presAssocID="{DE1FD981-5721-4682-9803-1680513DE134}" presName="postLine1" presStyleLbl="parChTrans1D1" presStyleIdx="19" presStyleCnt="30"/>
      <dgm:spPr/>
    </dgm:pt>
    <dgm:pt modelId="{84E5018A-7013-4188-A104-291246D29F73}" type="pres">
      <dgm:prSet presAssocID="{8FE02759-73D0-4B35-9E6D-A79BCD84BD69}" presName="spPost1" presStyleCnt="0"/>
      <dgm:spPr/>
    </dgm:pt>
    <dgm:pt modelId="{004E75DD-40B0-46D0-878B-3ABE6917438F}" type="pres">
      <dgm:prSet presAssocID="{B0902286-8BBC-4D0F-A07A-C40E1F6DF5D0}" presName="parTx2" presStyleLbl="node1" presStyleIdx="1" presStyleCnt="2"/>
      <dgm:spPr/>
    </dgm:pt>
    <dgm:pt modelId="{4FC8FA71-2C7F-40B4-B2FC-5F23509F9321}" type="pres">
      <dgm:prSet presAssocID="{B0902286-8BBC-4D0F-A07A-C40E1F6DF5D0}" presName="spPre2" presStyleCnt="0"/>
      <dgm:spPr/>
    </dgm:pt>
    <dgm:pt modelId="{5F9C6753-71E6-4C98-9D16-0C63D3CACFDD}" type="pres">
      <dgm:prSet presAssocID="{B0902286-8BBC-4D0F-A07A-C40E1F6DF5D0}" presName="chLin2" presStyleCnt="0"/>
      <dgm:spPr/>
    </dgm:pt>
    <dgm:pt modelId="{1C073F11-CC5F-4B29-8AC0-37CAC4DF8D26}" type="pres">
      <dgm:prSet presAssocID="{E8970A3E-C136-4CC7-ADD1-9F522B63D179}" presName="Name45" presStyleLbl="parChTrans1D1" presStyleIdx="20" presStyleCnt="30"/>
      <dgm:spPr/>
    </dgm:pt>
    <dgm:pt modelId="{DC946093-1EE4-4F01-BFB0-DF7B9E5D948D}" type="pres">
      <dgm:prSet presAssocID="{039C1EF3-1F74-4549-A198-A960B0FDEC4B}" presName="txAndLines2" presStyleCnt="0"/>
      <dgm:spPr/>
    </dgm:pt>
    <dgm:pt modelId="{B345A917-FAFE-4CED-B9A0-0EB403B9F886}" type="pres">
      <dgm:prSet presAssocID="{039C1EF3-1F74-4549-A198-A960B0FDEC4B}" presName="anchor2" presStyleCnt="0"/>
      <dgm:spPr/>
    </dgm:pt>
    <dgm:pt modelId="{E27CC719-BCF3-441A-9EB7-C554FE0F0CCD}" type="pres">
      <dgm:prSet presAssocID="{039C1EF3-1F74-4549-A198-A960B0FDEC4B}" presName="backup2" presStyleCnt="0"/>
      <dgm:spPr/>
    </dgm:pt>
    <dgm:pt modelId="{965E1C28-F7B3-4BD6-83D8-4F58C1819F02}" type="pres">
      <dgm:prSet presAssocID="{039C1EF3-1F74-4549-A198-A960B0FDEC4B}" presName="preLine2" presStyleLbl="parChTrans1D1" presStyleIdx="21" presStyleCnt="30"/>
      <dgm:spPr/>
    </dgm:pt>
    <dgm:pt modelId="{A686529D-4247-4063-A984-598C900E3F9B}" type="pres">
      <dgm:prSet presAssocID="{039C1EF3-1F74-4549-A198-A960B0FDEC4B}" presName="desTx2" presStyleLbl="revTx" presStyleIdx="0" presStyleCnt="0">
        <dgm:presLayoutVars>
          <dgm:bulletEnabled val="1"/>
        </dgm:presLayoutVars>
      </dgm:prSet>
      <dgm:spPr/>
    </dgm:pt>
    <dgm:pt modelId="{F8B5ECD2-E03E-4953-8410-E3CBDD6F9F5A}" type="pres">
      <dgm:prSet presAssocID="{8F979432-0BC8-4AD8-8A0C-9D326FBF5B09}" presName="Name45" presStyleLbl="parChTrans1D1" presStyleIdx="22" presStyleCnt="30"/>
      <dgm:spPr/>
    </dgm:pt>
    <dgm:pt modelId="{53CFF1A6-328B-4F8D-ADF7-5F08173E228D}" type="pres">
      <dgm:prSet presAssocID="{A723CFE8-7CD3-4710-9501-2DB668F7421B}" presName="txAndLines2" presStyleCnt="0"/>
      <dgm:spPr/>
    </dgm:pt>
    <dgm:pt modelId="{D65AA1CA-E2DB-4983-8E76-96581495B8AA}" type="pres">
      <dgm:prSet presAssocID="{A723CFE8-7CD3-4710-9501-2DB668F7421B}" presName="anchor2" presStyleCnt="0"/>
      <dgm:spPr/>
    </dgm:pt>
    <dgm:pt modelId="{D03AC19E-B921-4B73-B7F1-F3D699E6B815}" type="pres">
      <dgm:prSet presAssocID="{A723CFE8-7CD3-4710-9501-2DB668F7421B}" presName="backup2" presStyleCnt="0"/>
      <dgm:spPr/>
    </dgm:pt>
    <dgm:pt modelId="{9D19F90D-D38D-454F-8FA0-09D2BD94D11C}" type="pres">
      <dgm:prSet presAssocID="{A723CFE8-7CD3-4710-9501-2DB668F7421B}" presName="preLine2" presStyleLbl="parChTrans1D1" presStyleIdx="23" presStyleCnt="30"/>
      <dgm:spPr/>
    </dgm:pt>
    <dgm:pt modelId="{C5F44F2A-A482-40B6-8CE6-F00C039756D5}" type="pres">
      <dgm:prSet presAssocID="{A723CFE8-7CD3-4710-9501-2DB668F7421B}" presName="desTx2" presStyleLbl="revTx" presStyleIdx="0" presStyleCnt="0">
        <dgm:presLayoutVars>
          <dgm:bulletEnabled val="1"/>
        </dgm:presLayoutVars>
      </dgm:prSet>
      <dgm:spPr/>
    </dgm:pt>
    <dgm:pt modelId="{C7179615-A14C-41D9-85BA-FC1596CBE794}" type="pres">
      <dgm:prSet presAssocID="{C773384C-E22A-4313-A93D-5723D46C499F}" presName="Name45" presStyleLbl="parChTrans1D1" presStyleIdx="24" presStyleCnt="30"/>
      <dgm:spPr/>
    </dgm:pt>
    <dgm:pt modelId="{76D41131-834A-49A7-92CD-7DBE1C8DCB03}" type="pres">
      <dgm:prSet presAssocID="{25B79F2F-3541-49EC-BCB7-2CA79992B751}" presName="txAndLines2" presStyleCnt="0"/>
      <dgm:spPr/>
    </dgm:pt>
    <dgm:pt modelId="{9246F36F-5D02-4525-9807-C38EBB33E6E8}" type="pres">
      <dgm:prSet presAssocID="{25B79F2F-3541-49EC-BCB7-2CA79992B751}" presName="anchor2" presStyleCnt="0"/>
      <dgm:spPr/>
    </dgm:pt>
    <dgm:pt modelId="{8E2543EB-D578-4A19-9656-BFB327EB845E}" type="pres">
      <dgm:prSet presAssocID="{25B79F2F-3541-49EC-BCB7-2CA79992B751}" presName="backup2" presStyleCnt="0"/>
      <dgm:spPr/>
    </dgm:pt>
    <dgm:pt modelId="{9507ECEC-6508-4E05-AFFF-FC92F75693D1}" type="pres">
      <dgm:prSet presAssocID="{25B79F2F-3541-49EC-BCB7-2CA79992B751}" presName="preLine2" presStyleLbl="parChTrans1D1" presStyleIdx="25" presStyleCnt="30"/>
      <dgm:spPr/>
    </dgm:pt>
    <dgm:pt modelId="{F9091A6F-276A-454C-8268-A1357857F3D8}" type="pres">
      <dgm:prSet presAssocID="{25B79F2F-3541-49EC-BCB7-2CA79992B751}" presName="desTx2" presStyleLbl="revTx" presStyleIdx="0" presStyleCnt="0">
        <dgm:presLayoutVars>
          <dgm:bulletEnabled val="1"/>
        </dgm:presLayoutVars>
      </dgm:prSet>
      <dgm:spPr/>
    </dgm:pt>
    <dgm:pt modelId="{64334D1D-988A-4270-B56A-1BF7F98C36C0}" type="pres">
      <dgm:prSet presAssocID="{60669777-EBDE-4B4E-AD46-9F268000E8AF}" presName="Name45" presStyleLbl="parChTrans1D1" presStyleIdx="26" presStyleCnt="30"/>
      <dgm:spPr/>
    </dgm:pt>
    <dgm:pt modelId="{C3A11118-A49A-4E53-851B-AB38A87F19C1}" type="pres">
      <dgm:prSet presAssocID="{1620DBB5-6C7F-4885-ABB2-5E38C208ED4A}" presName="txAndLines2" presStyleCnt="0"/>
      <dgm:spPr/>
    </dgm:pt>
    <dgm:pt modelId="{9F961DA7-894C-49B4-9215-E223545398E4}" type="pres">
      <dgm:prSet presAssocID="{1620DBB5-6C7F-4885-ABB2-5E38C208ED4A}" presName="anchor2" presStyleCnt="0"/>
      <dgm:spPr/>
    </dgm:pt>
    <dgm:pt modelId="{CC3AC1DE-DC56-4B4D-A792-0EEC91B33901}" type="pres">
      <dgm:prSet presAssocID="{1620DBB5-6C7F-4885-ABB2-5E38C208ED4A}" presName="backup2" presStyleCnt="0"/>
      <dgm:spPr/>
    </dgm:pt>
    <dgm:pt modelId="{B53262E6-B628-48EB-B072-488954C9B911}" type="pres">
      <dgm:prSet presAssocID="{1620DBB5-6C7F-4885-ABB2-5E38C208ED4A}" presName="preLine2" presStyleLbl="parChTrans1D1" presStyleIdx="27" presStyleCnt="30"/>
      <dgm:spPr/>
    </dgm:pt>
    <dgm:pt modelId="{F9932D1C-6B73-4720-90CF-468353AC4FA3}" type="pres">
      <dgm:prSet presAssocID="{1620DBB5-6C7F-4885-ABB2-5E38C208ED4A}" presName="desTx2" presStyleLbl="revTx" presStyleIdx="0" presStyleCnt="0">
        <dgm:presLayoutVars>
          <dgm:bulletEnabled val="1"/>
        </dgm:presLayoutVars>
      </dgm:prSet>
      <dgm:spPr/>
    </dgm:pt>
    <dgm:pt modelId="{75BA9D09-6329-47D3-8F21-E1270FC7FE85}" type="pres">
      <dgm:prSet presAssocID="{095E7520-F3FA-4E5F-BAAA-B9D20A1870C9}" presName="Name45" presStyleLbl="parChTrans1D1" presStyleIdx="28" presStyleCnt="30"/>
      <dgm:spPr/>
    </dgm:pt>
    <dgm:pt modelId="{5959C159-8AD8-487B-BE24-628396DECB7A}" type="pres">
      <dgm:prSet presAssocID="{592FCC98-8781-495A-A49A-4DF264176B1B}" presName="txAndLines2" presStyleCnt="0"/>
      <dgm:spPr/>
    </dgm:pt>
    <dgm:pt modelId="{148DD6E8-4611-4B3D-AD23-0D875944DABF}" type="pres">
      <dgm:prSet presAssocID="{592FCC98-8781-495A-A49A-4DF264176B1B}" presName="anchor2" presStyleCnt="0"/>
      <dgm:spPr/>
    </dgm:pt>
    <dgm:pt modelId="{B5F1440A-E29D-4035-B13B-223528089605}" type="pres">
      <dgm:prSet presAssocID="{592FCC98-8781-495A-A49A-4DF264176B1B}" presName="backup2" presStyleCnt="0"/>
      <dgm:spPr/>
    </dgm:pt>
    <dgm:pt modelId="{C969605C-AE06-4930-A6CE-6ED6508004BF}" type="pres">
      <dgm:prSet presAssocID="{592FCC98-8781-495A-A49A-4DF264176B1B}" presName="preLine2" presStyleLbl="parChTrans1D1" presStyleIdx="29" presStyleCnt="30"/>
      <dgm:spPr/>
    </dgm:pt>
    <dgm:pt modelId="{EB998ED1-A23D-44D3-89CF-46607F99CD32}" type="pres">
      <dgm:prSet presAssocID="{592FCC98-8781-495A-A49A-4DF264176B1B}" presName="desTx2" presStyleLbl="revTx" presStyleIdx="0" presStyleCnt="0">
        <dgm:presLayoutVars>
          <dgm:bulletEnabled val="1"/>
        </dgm:presLayoutVars>
      </dgm:prSet>
      <dgm:spPr/>
    </dgm:pt>
  </dgm:ptLst>
  <dgm:cxnLst>
    <dgm:cxn modelId="{5EF5EB0E-4E13-41DB-8DDD-D8662D4F8BA9}" type="presOf" srcId="{6067E348-CD11-47FD-AB3B-8B5159EEC8A8}" destId="{3802042F-0046-452F-AC4B-667348ADCB76}" srcOrd="0" destOrd="0" presId="urn:microsoft.com/office/officeart/2009/3/layout/SubStepProcess"/>
    <dgm:cxn modelId="{558A221E-B580-4DF2-BA4D-9536C06C5EAD}" type="presOf" srcId="{8FE02759-73D0-4B35-9E6D-A79BCD84BD69}" destId="{DED109C2-6CCD-4C12-BE82-A523AA3DD253}" srcOrd="0" destOrd="0" presId="urn:microsoft.com/office/officeart/2009/3/layout/SubStepProcess"/>
    <dgm:cxn modelId="{6F57D923-DF98-46DC-98E1-4D71B6BD9BB8}" srcId="{B0902286-8BBC-4D0F-A07A-C40E1F6DF5D0}" destId="{1620DBB5-6C7F-4885-ABB2-5E38C208ED4A}" srcOrd="3" destOrd="0" parTransId="{60669777-EBDE-4B4E-AD46-9F268000E8AF}" sibTransId="{A5F11CD2-5EFB-4855-B684-FFAD8319664E}"/>
    <dgm:cxn modelId="{64F0B830-6E3A-46EB-A6FD-34C20C8DD3FF}" type="presOf" srcId="{A723CFE8-7CD3-4710-9501-2DB668F7421B}" destId="{C5F44F2A-A482-40B6-8CE6-F00C039756D5}" srcOrd="0" destOrd="0" presId="urn:microsoft.com/office/officeart/2009/3/layout/SubStepProcess"/>
    <dgm:cxn modelId="{DBE9B232-7D5D-47DD-B518-3FCF268E1E39}" srcId="{B0902286-8BBC-4D0F-A07A-C40E1F6DF5D0}" destId="{592FCC98-8781-495A-A49A-4DF264176B1B}" srcOrd="4" destOrd="0" parTransId="{095E7520-F3FA-4E5F-BAAA-B9D20A1870C9}" sibTransId="{3C26EBEE-4FAB-4ED2-9BB7-7D6999389B5F}"/>
    <dgm:cxn modelId="{35C1DC37-0F8C-4FE7-A0AB-4FDC24B64582}" srcId="{8FE02759-73D0-4B35-9E6D-A79BCD84BD69}" destId="{6067E348-CD11-47FD-AB3B-8B5159EEC8A8}" srcOrd="1" destOrd="0" parTransId="{F07177AB-07E5-458E-92B1-F77B3631BA6D}" sibTransId="{220ECC5B-3B21-4D7B-BA57-371D0EC2AF63}"/>
    <dgm:cxn modelId="{3A210C41-706D-46B6-ADDF-74ED8A3FF8D0}" type="presOf" srcId="{5A382438-2975-437E-ADE2-B5144A295DB7}" destId="{E0D910A3-F138-49C0-B9E2-302CBF608B88}" srcOrd="0" destOrd="0" presId="urn:microsoft.com/office/officeart/2009/3/layout/SubStepProcess"/>
    <dgm:cxn modelId="{EF335642-55D0-4AB4-9DFF-4BF4989A23B2}" type="presOf" srcId="{DE1FD981-5721-4682-9803-1680513DE134}" destId="{D03A5EFF-DA72-4DE1-9448-10CF2D1230E7}" srcOrd="0" destOrd="0" presId="urn:microsoft.com/office/officeart/2009/3/layout/SubStepProcess"/>
    <dgm:cxn modelId="{19682C48-F0FB-413C-A3F2-4993770ABDA1}" type="presOf" srcId="{6F80BCAD-3F93-40DA-A67D-28D3F82AFE7F}" destId="{C431FF87-8F4D-4A29-B377-4699BDFB41F6}" srcOrd="0" destOrd="0" presId="urn:microsoft.com/office/officeart/2009/3/layout/SubStepProcess"/>
    <dgm:cxn modelId="{8588124C-531D-43CA-8E3C-79D877335194}" type="presOf" srcId="{039C1EF3-1F74-4549-A198-A960B0FDEC4B}" destId="{A686529D-4247-4063-A984-598C900E3F9B}" srcOrd="0" destOrd="0" presId="urn:microsoft.com/office/officeart/2009/3/layout/SubStepProcess"/>
    <dgm:cxn modelId="{A4B6E176-B886-4D8F-ADEB-9BD17A75E186}" srcId="{8FE02759-73D0-4B35-9E6D-A79BCD84BD69}" destId="{63007C86-E801-47C8-9809-48DBAAFC36C4}" srcOrd="2" destOrd="0" parTransId="{CF1A30D7-1019-416A-A1B0-73D17FDD6B7B}" sibTransId="{2F2D6A7B-9F03-43EC-BBF0-A091AAFC1AB8}"/>
    <dgm:cxn modelId="{96D63E7A-14D6-4FF4-9581-E37238E78019}" srcId="{B0902286-8BBC-4D0F-A07A-C40E1F6DF5D0}" destId="{039C1EF3-1F74-4549-A198-A960B0FDEC4B}" srcOrd="0" destOrd="0" parTransId="{E8970A3E-C136-4CC7-ADD1-9F522B63D179}" sibTransId="{D3EFEA1C-E88B-49E3-92B0-E5A091B58C14}"/>
    <dgm:cxn modelId="{C054BE7E-572F-46B6-AEE0-FFCC2937EC2E}" type="presOf" srcId="{B0902286-8BBC-4D0F-A07A-C40E1F6DF5D0}" destId="{004E75DD-40B0-46D0-878B-3ABE6917438F}" srcOrd="0" destOrd="0" presId="urn:microsoft.com/office/officeart/2009/3/layout/SubStepProcess"/>
    <dgm:cxn modelId="{58F0247F-6397-4914-96B0-EB013F8AB5EE}" srcId="{26781D9A-8146-43DB-B250-245AA087D358}" destId="{B0902286-8BBC-4D0F-A07A-C40E1F6DF5D0}" srcOrd="1" destOrd="0" parTransId="{BBC04643-030C-4D68-B709-FBE5BC0508A2}" sibTransId="{6B757C28-120C-45D4-B5D5-2E951FB52CFB}"/>
    <dgm:cxn modelId="{618F6B91-C60E-406E-BD3D-F8E77B480FDB}" srcId="{8FE02759-73D0-4B35-9E6D-A79BCD84BD69}" destId="{DE1FD981-5721-4682-9803-1680513DE134}" srcOrd="4" destOrd="0" parTransId="{0AB3C520-DCA0-417B-929B-04AE2AC8082B}" sibTransId="{7D6A8729-FC91-4DF8-B074-E36CC3C9B11F}"/>
    <dgm:cxn modelId="{D2539591-053B-4309-9AD2-F0415AFCD043}" type="presOf" srcId="{1620DBB5-6C7F-4885-ABB2-5E38C208ED4A}" destId="{F9932D1C-6B73-4720-90CF-468353AC4FA3}" srcOrd="0" destOrd="0" presId="urn:microsoft.com/office/officeart/2009/3/layout/SubStepProcess"/>
    <dgm:cxn modelId="{B8D5E2A0-6D2E-417F-9ABA-5ED85CA57D19}" type="presOf" srcId="{26781D9A-8146-43DB-B250-245AA087D358}" destId="{2C950E78-A37F-443F-B8F5-5B1D33C44D81}" srcOrd="0" destOrd="0" presId="urn:microsoft.com/office/officeart/2009/3/layout/SubStepProcess"/>
    <dgm:cxn modelId="{1D6F7EBE-D882-4095-ACF5-BBF4E68352E3}" srcId="{B0902286-8BBC-4D0F-A07A-C40E1F6DF5D0}" destId="{25B79F2F-3541-49EC-BCB7-2CA79992B751}" srcOrd="2" destOrd="0" parTransId="{C773384C-E22A-4313-A93D-5723D46C499F}" sibTransId="{7757B2FB-C0A4-4753-AA07-6361010BDC79}"/>
    <dgm:cxn modelId="{7E94B8EF-348B-4128-823E-870364D0BFCE}" srcId="{B0902286-8BBC-4D0F-A07A-C40E1F6DF5D0}" destId="{A723CFE8-7CD3-4710-9501-2DB668F7421B}" srcOrd="1" destOrd="0" parTransId="{8F979432-0BC8-4AD8-8A0C-9D326FBF5B09}" sibTransId="{3D07E012-0456-4B98-9FCE-FC025F0B733C}"/>
    <dgm:cxn modelId="{EDD5BEF3-4528-43FD-A1DD-958B4B2F33E2}" srcId="{8FE02759-73D0-4B35-9E6D-A79BCD84BD69}" destId="{5A382438-2975-437E-ADE2-B5144A295DB7}" srcOrd="3" destOrd="0" parTransId="{A95E4855-1F75-4DFD-9C3C-4DF0382B1A28}" sibTransId="{0AD3964E-D39B-48B5-AD0E-5DBBF69509FB}"/>
    <dgm:cxn modelId="{DDB6BDF5-DDAE-46E8-B672-8A6B47C2E1C0}" srcId="{26781D9A-8146-43DB-B250-245AA087D358}" destId="{8FE02759-73D0-4B35-9E6D-A79BCD84BD69}" srcOrd="0" destOrd="0" parTransId="{5FAB5357-237A-4D5B-9FB3-143415104541}" sibTransId="{542D3631-7E28-495D-AED7-838D1E778DB7}"/>
    <dgm:cxn modelId="{5A437BF7-95DF-46CD-9346-AE80D315B104}" srcId="{8FE02759-73D0-4B35-9E6D-A79BCD84BD69}" destId="{6F80BCAD-3F93-40DA-A67D-28D3F82AFE7F}" srcOrd="0" destOrd="0" parTransId="{902B02C7-9600-4AFE-8CA1-FC8B218986F4}" sibTransId="{775B02D3-B413-44C3-BE82-B30285120ADE}"/>
    <dgm:cxn modelId="{B6B6C1F8-78A4-4BFF-B4DF-11D7E41B53C3}" type="presOf" srcId="{25B79F2F-3541-49EC-BCB7-2CA79992B751}" destId="{F9091A6F-276A-454C-8268-A1357857F3D8}" srcOrd="0" destOrd="0" presId="urn:microsoft.com/office/officeart/2009/3/layout/SubStepProcess"/>
    <dgm:cxn modelId="{F22E2FFC-C8D0-489F-BFFC-CFC3928294E0}" type="presOf" srcId="{63007C86-E801-47C8-9809-48DBAAFC36C4}" destId="{D0951636-5D41-465F-B415-A7F346F7DE75}" srcOrd="0" destOrd="0" presId="urn:microsoft.com/office/officeart/2009/3/layout/SubStepProcess"/>
    <dgm:cxn modelId="{FF1F5FFD-82B1-4831-8D6B-9A074BD59147}" type="presOf" srcId="{592FCC98-8781-495A-A49A-4DF264176B1B}" destId="{EB998ED1-A23D-44D3-89CF-46607F99CD32}" srcOrd="0" destOrd="0" presId="urn:microsoft.com/office/officeart/2009/3/layout/SubStepProcess"/>
    <dgm:cxn modelId="{B1EB874F-652D-4677-8088-D5DAB9728261}" type="presParOf" srcId="{2C950E78-A37F-443F-B8F5-5B1D33C44D81}" destId="{DED109C2-6CCD-4C12-BE82-A523AA3DD253}" srcOrd="0" destOrd="0" presId="urn:microsoft.com/office/officeart/2009/3/layout/SubStepProcess"/>
    <dgm:cxn modelId="{F5366175-44EC-4C5A-BE6B-0F17D9597DC8}" type="presParOf" srcId="{2C950E78-A37F-443F-B8F5-5B1D33C44D81}" destId="{02903C3E-DBD3-4AE1-AF20-6878CA812092}" srcOrd="1" destOrd="0" presId="urn:microsoft.com/office/officeart/2009/3/layout/SubStepProcess"/>
    <dgm:cxn modelId="{0972387F-DA49-47C3-B06E-B3885A4BEC05}" type="presParOf" srcId="{2C950E78-A37F-443F-B8F5-5B1D33C44D81}" destId="{052D89F2-497C-4F4F-AD61-4A05D5F08C59}" srcOrd="2" destOrd="0" presId="urn:microsoft.com/office/officeart/2009/3/layout/SubStepProcess"/>
    <dgm:cxn modelId="{0332E466-3AD7-4F61-ACED-FD13F73B3424}" type="presParOf" srcId="{052D89F2-497C-4F4F-AD61-4A05D5F08C59}" destId="{72B8D6B8-8FD2-463F-909E-E56EB50B4934}" srcOrd="0" destOrd="0" presId="urn:microsoft.com/office/officeart/2009/3/layout/SubStepProcess"/>
    <dgm:cxn modelId="{AC992BFD-06DD-4369-B012-D71E888E4FC8}" type="presParOf" srcId="{052D89F2-497C-4F4F-AD61-4A05D5F08C59}" destId="{AAA1F0F7-3D1A-4DD5-A247-A0F06D5660A2}" srcOrd="1" destOrd="0" presId="urn:microsoft.com/office/officeart/2009/3/layout/SubStepProcess"/>
    <dgm:cxn modelId="{2C64B009-D10A-447A-A8A2-7065B11B4A6A}" type="presParOf" srcId="{052D89F2-497C-4F4F-AD61-4A05D5F08C59}" destId="{CC1BF5F0-D0DF-43A0-A82F-55B58EB1B9D7}" srcOrd="2" destOrd="0" presId="urn:microsoft.com/office/officeart/2009/3/layout/SubStepProcess"/>
    <dgm:cxn modelId="{0CEBD895-C3BF-44BD-86AD-84DCEC2D9816}" type="presParOf" srcId="{CC1BF5F0-D0DF-43A0-A82F-55B58EB1B9D7}" destId="{C4966D48-D116-43C4-A05E-AE3B40300F55}" srcOrd="0" destOrd="0" presId="urn:microsoft.com/office/officeart/2009/3/layout/SubStepProcess"/>
    <dgm:cxn modelId="{B060AA81-345F-49E5-9698-228CA195B2D5}" type="presParOf" srcId="{CC1BF5F0-D0DF-43A0-A82F-55B58EB1B9D7}" destId="{9961FF42-1D43-4097-9643-34B164936058}" srcOrd="1" destOrd="0" presId="urn:microsoft.com/office/officeart/2009/3/layout/SubStepProcess"/>
    <dgm:cxn modelId="{45B6059C-9628-4F11-8DC2-97174369BA46}" type="presParOf" srcId="{CC1BF5F0-D0DF-43A0-A82F-55B58EB1B9D7}" destId="{B63F80C2-01B9-4BDF-8FFB-1055D6757756}" srcOrd="2" destOrd="0" presId="urn:microsoft.com/office/officeart/2009/3/layout/SubStepProcess"/>
    <dgm:cxn modelId="{608159B9-70CC-4472-ADBF-4D8C5A38CB6C}" type="presParOf" srcId="{CC1BF5F0-D0DF-43A0-A82F-55B58EB1B9D7}" destId="{C431FF87-8F4D-4A29-B377-4699BDFB41F6}" srcOrd="3" destOrd="0" presId="urn:microsoft.com/office/officeart/2009/3/layout/SubStepProcess"/>
    <dgm:cxn modelId="{A8BE676F-A0C0-4D25-AEC2-40A7226FE5EF}" type="presParOf" srcId="{CC1BF5F0-D0DF-43A0-A82F-55B58EB1B9D7}" destId="{9603193D-DF75-4827-9650-85042D17127F}" srcOrd="4" destOrd="0" presId="urn:microsoft.com/office/officeart/2009/3/layout/SubStepProcess"/>
    <dgm:cxn modelId="{D834C35F-BFA1-4767-9EA1-2FCE70AE921C}" type="presParOf" srcId="{052D89F2-497C-4F4F-AD61-4A05D5F08C59}" destId="{D3A344A9-16F7-4DE7-9CB1-D40D3F87368E}" srcOrd="3" destOrd="0" presId="urn:microsoft.com/office/officeart/2009/3/layout/SubStepProcess"/>
    <dgm:cxn modelId="{00040A95-148D-4DCA-A662-45CC5419CECB}" type="presParOf" srcId="{052D89F2-497C-4F4F-AD61-4A05D5F08C59}" destId="{70D0B3CC-C2A4-496F-AD97-1471087C186B}" srcOrd="4" destOrd="0" presId="urn:microsoft.com/office/officeart/2009/3/layout/SubStepProcess"/>
    <dgm:cxn modelId="{2D8DA3E8-7E2A-4835-A21F-FBE2F57C1826}" type="presParOf" srcId="{052D89F2-497C-4F4F-AD61-4A05D5F08C59}" destId="{07310C88-0A6D-4A93-9526-C8FC993D6138}" srcOrd="5" destOrd="0" presId="urn:microsoft.com/office/officeart/2009/3/layout/SubStepProcess"/>
    <dgm:cxn modelId="{D8C3AA21-0550-4DEB-8BB7-5A4DD854797F}" type="presParOf" srcId="{07310C88-0A6D-4A93-9526-C8FC993D6138}" destId="{2DEC8F86-44A3-4AD5-BDF2-8AE4560C5910}" srcOrd="0" destOrd="0" presId="urn:microsoft.com/office/officeart/2009/3/layout/SubStepProcess"/>
    <dgm:cxn modelId="{F1947FDD-E3F9-46CF-B691-B408CB816269}" type="presParOf" srcId="{07310C88-0A6D-4A93-9526-C8FC993D6138}" destId="{3C87478E-6C84-4092-8B99-907FB556C09A}" srcOrd="1" destOrd="0" presId="urn:microsoft.com/office/officeart/2009/3/layout/SubStepProcess"/>
    <dgm:cxn modelId="{C4851D8A-00EA-4D2A-9CD6-F93A14EDA976}" type="presParOf" srcId="{07310C88-0A6D-4A93-9526-C8FC993D6138}" destId="{21D7D1C9-F37C-4B98-BC0B-758AA2B12E1B}" srcOrd="2" destOrd="0" presId="urn:microsoft.com/office/officeart/2009/3/layout/SubStepProcess"/>
    <dgm:cxn modelId="{51AB8FF4-E37B-465F-81EF-218C937D30F5}" type="presParOf" srcId="{07310C88-0A6D-4A93-9526-C8FC993D6138}" destId="{3802042F-0046-452F-AC4B-667348ADCB76}" srcOrd="3" destOrd="0" presId="urn:microsoft.com/office/officeart/2009/3/layout/SubStepProcess"/>
    <dgm:cxn modelId="{788056C1-3CD0-4D49-A7A8-2595D8E30D79}" type="presParOf" srcId="{07310C88-0A6D-4A93-9526-C8FC993D6138}" destId="{93AEDE07-AB89-42AF-B3CD-4041A3CED58D}" srcOrd="4" destOrd="0" presId="urn:microsoft.com/office/officeart/2009/3/layout/SubStepProcess"/>
    <dgm:cxn modelId="{4A17A4ED-BF68-4670-98D6-1A254F46F9C9}" type="presParOf" srcId="{052D89F2-497C-4F4F-AD61-4A05D5F08C59}" destId="{C9B94E9E-D3B2-4565-BD4A-7320346CC8CB}" srcOrd="6" destOrd="0" presId="urn:microsoft.com/office/officeart/2009/3/layout/SubStepProcess"/>
    <dgm:cxn modelId="{A8A5543D-8BE7-4492-921F-731ABCD92192}" type="presParOf" srcId="{052D89F2-497C-4F4F-AD61-4A05D5F08C59}" destId="{B0C435BD-334F-439A-BCDE-313EA6A50A48}" srcOrd="7" destOrd="0" presId="urn:microsoft.com/office/officeart/2009/3/layout/SubStepProcess"/>
    <dgm:cxn modelId="{FC837603-EC86-449C-90F3-9D65695328CF}" type="presParOf" srcId="{052D89F2-497C-4F4F-AD61-4A05D5F08C59}" destId="{E128539C-B2B4-4C12-86C0-B7EDDDAC1D72}" srcOrd="8" destOrd="0" presId="urn:microsoft.com/office/officeart/2009/3/layout/SubStepProcess"/>
    <dgm:cxn modelId="{26CF0DEA-9E16-4623-A83B-2E9AC62FADF3}" type="presParOf" srcId="{E128539C-B2B4-4C12-86C0-B7EDDDAC1D72}" destId="{540CE3D4-4012-40DD-9E5B-0FF209BA2A9D}" srcOrd="0" destOrd="0" presId="urn:microsoft.com/office/officeart/2009/3/layout/SubStepProcess"/>
    <dgm:cxn modelId="{14BF48DF-FE37-4422-BE79-FD129BC81826}" type="presParOf" srcId="{E128539C-B2B4-4C12-86C0-B7EDDDAC1D72}" destId="{86448F5C-7947-4A05-9E74-F7D23DA99335}" srcOrd="1" destOrd="0" presId="urn:microsoft.com/office/officeart/2009/3/layout/SubStepProcess"/>
    <dgm:cxn modelId="{F2E98FB9-B379-4BC8-9593-7598D7210BF5}" type="presParOf" srcId="{E128539C-B2B4-4C12-86C0-B7EDDDAC1D72}" destId="{FC4E0180-3234-4254-8B42-224B79F593FE}" srcOrd="2" destOrd="0" presId="urn:microsoft.com/office/officeart/2009/3/layout/SubStepProcess"/>
    <dgm:cxn modelId="{7B4A0356-91ED-49D5-AA1D-7E29CE15AA4C}" type="presParOf" srcId="{E128539C-B2B4-4C12-86C0-B7EDDDAC1D72}" destId="{D0951636-5D41-465F-B415-A7F346F7DE75}" srcOrd="3" destOrd="0" presId="urn:microsoft.com/office/officeart/2009/3/layout/SubStepProcess"/>
    <dgm:cxn modelId="{4EE08CE4-BE91-44B6-93FC-25F4473EE556}" type="presParOf" srcId="{E128539C-B2B4-4C12-86C0-B7EDDDAC1D72}" destId="{20A6B7D3-12BA-4591-8E55-E1B3E59C1A57}" srcOrd="4" destOrd="0" presId="urn:microsoft.com/office/officeart/2009/3/layout/SubStepProcess"/>
    <dgm:cxn modelId="{0B656763-16F5-41E3-9B69-ED61C6613377}" type="presParOf" srcId="{052D89F2-497C-4F4F-AD61-4A05D5F08C59}" destId="{71E75C8C-4055-4043-8321-91F3E3FA5733}" srcOrd="9" destOrd="0" presId="urn:microsoft.com/office/officeart/2009/3/layout/SubStepProcess"/>
    <dgm:cxn modelId="{D4A1498C-0367-409A-946D-340B41BD1F24}" type="presParOf" srcId="{052D89F2-497C-4F4F-AD61-4A05D5F08C59}" destId="{42F8A54D-A4F4-4FBF-8200-A8D0BBB592F5}" srcOrd="10" destOrd="0" presId="urn:microsoft.com/office/officeart/2009/3/layout/SubStepProcess"/>
    <dgm:cxn modelId="{DA63D576-D81A-47AC-B9C0-61ACEE146730}" type="presParOf" srcId="{052D89F2-497C-4F4F-AD61-4A05D5F08C59}" destId="{55A67F60-B89F-4D8B-9AB2-3764536FF24A}" srcOrd="11" destOrd="0" presId="urn:microsoft.com/office/officeart/2009/3/layout/SubStepProcess"/>
    <dgm:cxn modelId="{5A9E6736-CDEB-44C5-B886-C7F197D7A81E}" type="presParOf" srcId="{55A67F60-B89F-4D8B-9AB2-3764536FF24A}" destId="{C9D0FA6E-92B9-4DA9-8555-BA56BD26EF29}" srcOrd="0" destOrd="0" presId="urn:microsoft.com/office/officeart/2009/3/layout/SubStepProcess"/>
    <dgm:cxn modelId="{D7897F24-9B9E-4980-8B21-2383D2B0BE59}" type="presParOf" srcId="{55A67F60-B89F-4D8B-9AB2-3764536FF24A}" destId="{6AF6C81B-ED6F-48DA-8941-9CD5E3352E51}" srcOrd="1" destOrd="0" presId="urn:microsoft.com/office/officeart/2009/3/layout/SubStepProcess"/>
    <dgm:cxn modelId="{023354CB-1D57-46E9-A1F5-7E98971290F4}" type="presParOf" srcId="{55A67F60-B89F-4D8B-9AB2-3764536FF24A}" destId="{3EBD16C9-3215-471E-8CB8-DC31FFF47271}" srcOrd="2" destOrd="0" presId="urn:microsoft.com/office/officeart/2009/3/layout/SubStepProcess"/>
    <dgm:cxn modelId="{C9145636-383E-42A8-88EC-2D4C76D29EF6}" type="presParOf" srcId="{55A67F60-B89F-4D8B-9AB2-3764536FF24A}" destId="{E0D910A3-F138-49C0-B9E2-302CBF608B88}" srcOrd="3" destOrd="0" presId="urn:microsoft.com/office/officeart/2009/3/layout/SubStepProcess"/>
    <dgm:cxn modelId="{B2FF48AA-8955-408D-A933-DC80B129E005}" type="presParOf" srcId="{55A67F60-B89F-4D8B-9AB2-3764536FF24A}" destId="{39AF623B-5594-43BE-AD1D-3F0872FD7434}" srcOrd="4" destOrd="0" presId="urn:microsoft.com/office/officeart/2009/3/layout/SubStepProcess"/>
    <dgm:cxn modelId="{55F0E9BE-1191-4431-A112-E8FCE4E3A0E4}" type="presParOf" srcId="{052D89F2-497C-4F4F-AD61-4A05D5F08C59}" destId="{019981BE-D2D0-4F88-8625-ED55FC58CF5B}" srcOrd="12" destOrd="0" presId="urn:microsoft.com/office/officeart/2009/3/layout/SubStepProcess"/>
    <dgm:cxn modelId="{DA018643-086A-4E49-B06E-42AD250E55B2}" type="presParOf" srcId="{052D89F2-497C-4F4F-AD61-4A05D5F08C59}" destId="{C96CA28D-F938-484A-8F41-ADB284CCE8CE}" srcOrd="13" destOrd="0" presId="urn:microsoft.com/office/officeart/2009/3/layout/SubStepProcess"/>
    <dgm:cxn modelId="{3A1AC8AD-76DD-4124-BCDB-58BFFF7EBDFE}" type="presParOf" srcId="{052D89F2-497C-4F4F-AD61-4A05D5F08C59}" destId="{5685ED54-866D-4EB7-AF0B-DB9D1406A1F2}" srcOrd="14" destOrd="0" presId="urn:microsoft.com/office/officeart/2009/3/layout/SubStepProcess"/>
    <dgm:cxn modelId="{04A607AE-C0CA-452F-A2CA-F7AA4F167CD5}" type="presParOf" srcId="{5685ED54-866D-4EB7-AF0B-DB9D1406A1F2}" destId="{FA5F776A-A266-4BF0-B41C-039431D1D0A2}" srcOrd="0" destOrd="0" presId="urn:microsoft.com/office/officeart/2009/3/layout/SubStepProcess"/>
    <dgm:cxn modelId="{04491DFA-9230-421C-A608-F15B2DECF577}" type="presParOf" srcId="{5685ED54-866D-4EB7-AF0B-DB9D1406A1F2}" destId="{8008251F-FA43-4991-910B-C6E76CFA0BA5}" srcOrd="1" destOrd="0" presId="urn:microsoft.com/office/officeart/2009/3/layout/SubStepProcess"/>
    <dgm:cxn modelId="{383A706C-8B98-4AD5-8393-AF4B88C43681}" type="presParOf" srcId="{5685ED54-866D-4EB7-AF0B-DB9D1406A1F2}" destId="{A95B309F-0F21-4225-8599-23406BA4481E}" srcOrd="2" destOrd="0" presId="urn:microsoft.com/office/officeart/2009/3/layout/SubStepProcess"/>
    <dgm:cxn modelId="{C3F51389-B9A9-488C-8878-E3868A0AC0FD}" type="presParOf" srcId="{5685ED54-866D-4EB7-AF0B-DB9D1406A1F2}" destId="{D03A5EFF-DA72-4DE1-9448-10CF2D1230E7}" srcOrd="3" destOrd="0" presId="urn:microsoft.com/office/officeart/2009/3/layout/SubStepProcess"/>
    <dgm:cxn modelId="{94075493-6055-4716-9640-42303426A4AD}" type="presParOf" srcId="{5685ED54-866D-4EB7-AF0B-DB9D1406A1F2}" destId="{9CF5212D-92F2-47C2-94FE-4014C5097B8C}" srcOrd="4" destOrd="0" presId="urn:microsoft.com/office/officeart/2009/3/layout/SubStepProcess"/>
    <dgm:cxn modelId="{DA23F355-673E-4731-A171-6790EBDE4BC7}" type="presParOf" srcId="{2C950E78-A37F-443F-B8F5-5B1D33C44D81}" destId="{84E5018A-7013-4188-A104-291246D29F73}" srcOrd="3" destOrd="0" presId="urn:microsoft.com/office/officeart/2009/3/layout/SubStepProcess"/>
    <dgm:cxn modelId="{332DCA70-167C-4E8D-9CB6-8AC57EE37F93}" type="presParOf" srcId="{2C950E78-A37F-443F-B8F5-5B1D33C44D81}" destId="{004E75DD-40B0-46D0-878B-3ABE6917438F}" srcOrd="4" destOrd="0" presId="urn:microsoft.com/office/officeart/2009/3/layout/SubStepProcess"/>
    <dgm:cxn modelId="{C7AE4221-D040-40F3-9B82-A5844D902DC2}" type="presParOf" srcId="{2C950E78-A37F-443F-B8F5-5B1D33C44D81}" destId="{4FC8FA71-2C7F-40B4-B2FC-5F23509F9321}" srcOrd="5" destOrd="0" presId="urn:microsoft.com/office/officeart/2009/3/layout/SubStepProcess"/>
    <dgm:cxn modelId="{368C00BC-5E27-4250-9914-3D1B6027D9B8}" type="presParOf" srcId="{2C950E78-A37F-443F-B8F5-5B1D33C44D81}" destId="{5F9C6753-71E6-4C98-9D16-0C63D3CACFDD}" srcOrd="6" destOrd="0" presId="urn:microsoft.com/office/officeart/2009/3/layout/SubStepProcess"/>
    <dgm:cxn modelId="{F989408E-5165-4C01-A991-BC0E3BAD38ED}" type="presParOf" srcId="{5F9C6753-71E6-4C98-9D16-0C63D3CACFDD}" destId="{1C073F11-CC5F-4B29-8AC0-37CAC4DF8D26}" srcOrd="0" destOrd="0" presId="urn:microsoft.com/office/officeart/2009/3/layout/SubStepProcess"/>
    <dgm:cxn modelId="{120A9D5C-F7A9-4880-8E4A-55A6AB772666}" type="presParOf" srcId="{5F9C6753-71E6-4C98-9D16-0C63D3CACFDD}" destId="{DC946093-1EE4-4F01-BFB0-DF7B9E5D948D}" srcOrd="1" destOrd="0" presId="urn:microsoft.com/office/officeart/2009/3/layout/SubStepProcess"/>
    <dgm:cxn modelId="{0F759F2C-245F-408F-A92F-DFC924066841}" type="presParOf" srcId="{DC946093-1EE4-4F01-BFB0-DF7B9E5D948D}" destId="{B345A917-FAFE-4CED-B9A0-0EB403B9F886}" srcOrd="0" destOrd="0" presId="urn:microsoft.com/office/officeart/2009/3/layout/SubStepProcess"/>
    <dgm:cxn modelId="{BB312072-2015-4FDD-A4AA-D9EFC365A652}" type="presParOf" srcId="{DC946093-1EE4-4F01-BFB0-DF7B9E5D948D}" destId="{E27CC719-BCF3-441A-9EB7-C554FE0F0CCD}" srcOrd="1" destOrd="0" presId="urn:microsoft.com/office/officeart/2009/3/layout/SubStepProcess"/>
    <dgm:cxn modelId="{0318662C-6B72-4F38-9DAB-44C7EF29B0CD}" type="presParOf" srcId="{DC946093-1EE4-4F01-BFB0-DF7B9E5D948D}" destId="{965E1C28-F7B3-4BD6-83D8-4F58C1819F02}" srcOrd="2" destOrd="0" presId="urn:microsoft.com/office/officeart/2009/3/layout/SubStepProcess"/>
    <dgm:cxn modelId="{F51CEDDA-F03C-43F3-8DA4-1E97E6D1F0A0}" type="presParOf" srcId="{DC946093-1EE4-4F01-BFB0-DF7B9E5D948D}" destId="{A686529D-4247-4063-A984-598C900E3F9B}" srcOrd="3" destOrd="0" presId="urn:microsoft.com/office/officeart/2009/3/layout/SubStepProcess"/>
    <dgm:cxn modelId="{171E6636-5865-4979-97F7-F0208435615B}" type="presParOf" srcId="{5F9C6753-71E6-4C98-9D16-0C63D3CACFDD}" destId="{F8B5ECD2-E03E-4953-8410-E3CBDD6F9F5A}" srcOrd="2" destOrd="0" presId="urn:microsoft.com/office/officeart/2009/3/layout/SubStepProcess"/>
    <dgm:cxn modelId="{8AD98F5D-BABD-44EA-BEE2-9BE299EFE018}" type="presParOf" srcId="{5F9C6753-71E6-4C98-9D16-0C63D3CACFDD}" destId="{53CFF1A6-328B-4F8D-ADF7-5F08173E228D}" srcOrd="3" destOrd="0" presId="urn:microsoft.com/office/officeart/2009/3/layout/SubStepProcess"/>
    <dgm:cxn modelId="{63AA5B4E-F81B-4A97-B4BC-4A1F3BA7A9B6}" type="presParOf" srcId="{53CFF1A6-328B-4F8D-ADF7-5F08173E228D}" destId="{D65AA1CA-E2DB-4983-8E76-96581495B8AA}" srcOrd="0" destOrd="0" presId="urn:microsoft.com/office/officeart/2009/3/layout/SubStepProcess"/>
    <dgm:cxn modelId="{EC862EB0-9A95-4551-B870-8053B4F8693D}" type="presParOf" srcId="{53CFF1A6-328B-4F8D-ADF7-5F08173E228D}" destId="{D03AC19E-B921-4B73-B7F1-F3D699E6B815}" srcOrd="1" destOrd="0" presId="urn:microsoft.com/office/officeart/2009/3/layout/SubStepProcess"/>
    <dgm:cxn modelId="{CD56863F-5156-4293-A8AA-11B7473F9799}" type="presParOf" srcId="{53CFF1A6-328B-4F8D-ADF7-5F08173E228D}" destId="{9D19F90D-D38D-454F-8FA0-09D2BD94D11C}" srcOrd="2" destOrd="0" presId="urn:microsoft.com/office/officeart/2009/3/layout/SubStepProcess"/>
    <dgm:cxn modelId="{148CDAA7-619C-42A8-AFB4-E4FBC9AEAA20}" type="presParOf" srcId="{53CFF1A6-328B-4F8D-ADF7-5F08173E228D}" destId="{C5F44F2A-A482-40B6-8CE6-F00C039756D5}" srcOrd="3" destOrd="0" presId="urn:microsoft.com/office/officeart/2009/3/layout/SubStepProcess"/>
    <dgm:cxn modelId="{EBEAD2DC-E792-41AC-B428-93258F2F71E8}" type="presParOf" srcId="{5F9C6753-71E6-4C98-9D16-0C63D3CACFDD}" destId="{C7179615-A14C-41D9-85BA-FC1596CBE794}" srcOrd="4" destOrd="0" presId="urn:microsoft.com/office/officeart/2009/3/layout/SubStepProcess"/>
    <dgm:cxn modelId="{2699576D-991E-4F7E-A3BE-41EB1512142C}" type="presParOf" srcId="{5F9C6753-71E6-4C98-9D16-0C63D3CACFDD}" destId="{76D41131-834A-49A7-92CD-7DBE1C8DCB03}" srcOrd="5" destOrd="0" presId="urn:microsoft.com/office/officeart/2009/3/layout/SubStepProcess"/>
    <dgm:cxn modelId="{F8EEBB3F-3C7B-4D98-A38A-4E65AE92FD95}" type="presParOf" srcId="{76D41131-834A-49A7-92CD-7DBE1C8DCB03}" destId="{9246F36F-5D02-4525-9807-C38EBB33E6E8}" srcOrd="0" destOrd="0" presId="urn:microsoft.com/office/officeart/2009/3/layout/SubStepProcess"/>
    <dgm:cxn modelId="{62A4B8A7-8594-41DE-8593-820DEF979149}" type="presParOf" srcId="{76D41131-834A-49A7-92CD-7DBE1C8DCB03}" destId="{8E2543EB-D578-4A19-9656-BFB327EB845E}" srcOrd="1" destOrd="0" presId="urn:microsoft.com/office/officeart/2009/3/layout/SubStepProcess"/>
    <dgm:cxn modelId="{84AE37C7-DE51-4B4B-A706-5BC74BA13189}" type="presParOf" srcId="{76D41131-834A-49A7-92CD-7DBE1C8DCB03}" destId="{9507ECEC-6508-4E05-AFFF-FC92F75693D1}" srcOrd="2" destOrd="0" presId="urn:microsoft.com/office/officeart/2009/3/layout/SubStepProcess"/>
    <dgm:cxn modelId="{7F218104-ECD7-43D5-AB84-D34D7E0DF702}" type="presParOf" srcId="{76D41131-834A-49A7-92CD-7DBE1C8DCB03}" destId="{F9091A6F-276A-454C-8268-A1357857F3D8}" srcOrd="3" destOrd="0" presId="urn:microsoft.com/office/officeart/2009/3/layout/SubStepProcess"/>
    <dgm:cxn modelId="{3EF555F7-FDAF-4706-A6A9-4D8035574F5F}" type="presParOf" srcId="{5F9C6753-71E6-4C98-9D16-0C63D3CACFDD}" destId="{64334D1D-988A-4270-B56A-1BF7F98C36C0}" srcOrd="6" destOrd="0" presId="urn:microsoft.com/office/officeart/2009/3/layout/SubStepProcess"/>
    <dgm:cxn modelId="{434939BA-45E5-469F-8D90-C9B231DF0F54}" type="presParOf" srcId="{5F9C6753-71E6-4C98-9D16-0C63D3CACFDD}" destId="{C3A11118-A49A-4E53-851B-AB38A87F19C1}" srcOrd="7" destOrd="0" presId="urn:microsoft.com/office/officeart/2009/3/layout/SubStepProcess"/>
    <dgm:cxn modelId="{C7D002CA-8D5B-44E0-9DD7-07DA61021CF0}" type="presParOf" srcId="{C3A11118-A49A-4E53-851B-AB38A87F19C1}" destId="{9F961DA7-894C-49B4-9215-E223545398E4}" srcOrd="0" destOrd="0" presId="urn:microsoft.com/office/officeart/2009/3/layout/SubStepProcess"/>
    <dgm:cxn modelId="{FBA25E22-9E7E-499A-BCBE-B8B57D989420}" type="presParOf" srcId="{C3A11118-A49A-4E53-851B-AB38A87F19C1}" destId="{CC3AC1DE-DC56-4B4D-A792-0EEC91B33901}" srcOrd="1" destOrd="0" presId="urn:microsoft.com/office/officeart/2009/3/layout/SubStepProcess"/>
    <dgm:cxn modelId="{C1FBABD8-467D-447B-A8AD-E2482108CB1F}" type="presParOf" srcId="{C3A11118-A49A-4E53-851B-AB38A87F19C1}" destId="{B53262E6-B628-48EB-B072-488954C9B911}" srcOrd="2" destOrd="0" presId="urn:microsoft.com/office/officeart/2009/3/layout/SubStepProcess"/>
    <dgm:cxn modelId="{6A0916C4-3023-4720-AA96-14C367B3839C}" type="presParOf" srcId="{C3A11118-A49A-4E53-851B-AB38A87F19C1}" destId="{F9932D1C-6B73-4720-90CF-468353AC4FA3}" srcOrd="3" destOrd="0" presId="urn:microsoft.com/office/officeart/2009/3/layout/SubStepProcess"/>
    <dgm:cxn modelId="{2F7DCA5D-02FC-45C9-AEAC-9FC44DF2629F}" type="presParOf" srcId="{5F9C6753-71E6-4C98-9D16-0C63D3CACFDD}" destId="{75BA9D09-6329-47D3-8F21-E1270FC7FE85}" srcOrd="8" destOrd="0" presId="urn:microsoft.com/office/officeart/2009/3/layout/SubStepProcess"/>
    <dgm:cxn modelId="{1A6038FC-56D5-4D0C-9DC8-B58580449B40}" type="presParOf" srcId="{5F9C6753-71E6-4C98-9D16-0C63D3CACFDD}" destId="{5959C159-8AD8-487B-BE24-628396DECB7A}" srcOrd="9" destOrd="0" presId="urn:microsoft.com/office/officeart/2009/3/layout/SubStepProcess"/>
    <dgm:cxn modelId="{64392194-CE69-415A-9BFA-332F28620AFF}" type="presParOf" srcId="{5959C159-8AD8-487B-BE24-628396DECB7A}" destId="{148DD6E8-4611-4B3D-AD23-0D875944DABF}" srcOrd="0" destOrd="0" presId="urn:microsoft.com/office/officeart/2009/3/layout/SubStepProcess"/>
    <dgm:cxn modelId="{5FC5D993-A891-4C2E-BB52-5AA8D044A91B}" type="presParOf" srcId="{5959C159-8AD8-487B-BE24-628396DECB7A}" destId="{B5F1440A-E29D-4035-B13B-223528089605}" srcOrd="1" destOrd="0" presId="urn:microsoft.com/office/officeart/2009/3/layout/SubStepProcess"/>
    <dgm:cxn modelId="{2C54DE8B-CEB2-4D09-9D23-18954DB99453}" type="presParOf" srcId="{5959C159-8AD8-487B-BE24-628396DECB7A}" destId="{C969605C-AE06-4930-A6CE-6ED6508004BF}" srcOrd="2" destOrd="0" presId="urn:microsoft.com/office/officeart/2009/3/layout/SubStepProcess"/>
    <dgm:cxn modelId="{D0D19D98-7F97-4570-A77D-BC9E76940A12}" type="presParOf" srcId="{5959C159-8AD8-487B-BE24-628396DECB7A}" destId="{EB998ED1-A23D-44D3-89CF-46607F99CD32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109C2-6CCD-4C12-BE82-A523AA3DD253}">
      <dsp:nvSpPr>
        <dsp:cNvPr id="0" name=""/>
        <dsp:cNvSpPr/>
      </dsp:nvSpPr>
      <dsp:spPr>
        <a:xfrm>
          <a:off x="6412" y="1143620"/>
          <a:ext cx="2064097" cy="206409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Motivation</a:t>
          </a:r>
        </a:p>
      </dsp:txBody>
      <dsp:txXfrm>
        <a:off x="308692" y="1445900"/>
        <a:ext cx="1459537" cy="1459537"/>
      </dsp:txXfrm>
    </dsp:sp>
    <dsp:sp modelId="{72B8D6B8-8FD2-463F-909E-E56EB50B4934}">
      <dsp:nvSpPr>
        <dsp:cNvPr id="0" name=""/>
        <dsp:cNvSpPr/>
      </dsp:nvSpPr>
      <dsp:spPr>
        <a:xfrm rot="17266237">
          <a:off x="1567247" y="1210596"/>
          <a:ext cx="16251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5135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1F0F7-3D1A-4DD5-A247-A0F06D5660A2}">
      <dsp:nvSpPr>
        <dsp:cNvPr id="0" name=""/>
        <dsp:cNvSpPr/>
      </dsp:nvSpPr>
      <dsp:spPr>
        <a:xfrm rot="15133763">
          <a:off x="4256559" y="1210596"/>
          <a:ext cx="16251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5135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F80C2-01B9-4BDF-8FFB-1055D6757756}">
      <dsp:nvSpPr>
        <dsp:cNvPr id="0" name=""/>
        <dsp:cNvSpPr/>
      </dsp:nvSpPr>
      <dsp:spPr>
        <a:xfrm>
          <a:off x="2627816" y="436799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1FF87-8F4D-4A29-B377-4699BDFB41F6}">
      <dsp:nvSpPr>
        <dsp:cNvPr id="0" name=""/>
        <dsp:cNvSpPr/>
      </dsp:nvSpPr>
      <dsp:spPr>
        <a:xfrm>
          <a:off x="2869080" y="2082"/>
          <a:ext cx="1710781" cy="8694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eMpowerment</a:t>
          </a:r>
          <a:endParaRPr lang="en-US" sz="1800" kern="1200" dirty="0"/>
        </a:p>
      </dsp:txBody>
      <dsp:txXfrm>
        <a:off x="2869080" y="2082"/>
        <a:ext cx="1710781" cy="869434"/>
      </dsp:txXfrm>
    </dsp:sp>
    <dsp:sp modelId="{9603193D-DF75-4827-9650-85042D17127F}">
      <dsp:nvSpPr>
        <dsp:cNvPr id="0" name=""/>
        <dsp:cNvSpPr/>
      </dsp:nvSpPr>
      <dsp:spPr>
        <a:xfrm>
          <a:off x="4579861" y="436799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344A9-16F7-4DE7-9CB1-D40D3F87368E}">
      <dsp:nvSpPr>
        <dsp:cNvPr id="0" name=""/>
        <dsp:cNvSpPr/>
      </dsp:nvSpPr>
      <dsp:spPr>
        <a:xfrm rot="18159589">
          <a:off x="1920255" y="1693132"/>
          <a:ext cx="91911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9119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D0B3CC-C2A4-496F-AD97-1471087C186B}">
      <dsp:nvSpPr>
        <dsp:cNvPr id="0" name=""/>
        <dsp:cNvSpPr/>
      </dsp:nvSpPr>
      <dsp:spPr>
        <a:xfrm rot="14240411">
          <a:off x="4609567" y="1693132"/>
          <a:ext cx="91911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9119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7D1C9-F37C-4B98-BC0B-758AA2B12E1B}">
      <dsp:nvSpPr>
        <dsp:cNvPr id="0" name=""/>
        <dsp:cNvSpPr/>
      </dsp:nvSpPr>
      <dsp:spPr>
        <a:xfrm>
          <a:off x="2627816" y="1306234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2042F-0046-452F-AC4B-667348ADCB76}">
      <dsp:nvSpPr>
        <dsp:cNvPr id="0" name=""/>
        <dsp:cNvSpPr/>
      </dsp:nvSpPr>
      <dsp:spPr>
        <a:xfrm>
          <a:off x="2869080" y="871517"/>
          <a:ext cx="1710781" cy="8694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Usefulness</a:t>
          </a:r>
        </a:p>
      </dsp:txBody>
      <dsp:txXfrm>
        <a:off x="2869080" y="871517"/>
        <a:ext cx="1710781" cy="869434"/>
      </dsp:txXfrm>
    </dsp:sp>
    <dsp:sp modelId="{93AEDE07-AB89-42AF-B3CD-4041A3CED58D}">
      <dsp:nvSpPr>
        <dsp:cNvPr id="0" name=""/>
        <dsp:cNvSpPr/>
      </dsp:nvSpPr>
      <dsp:spPr>
        <a:xfrm>
          <a:off x="4579861" y="1306234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B94E9E-D3B2-4565-BD4A-7320346CC8CB}">
      <dsp:nvSpPr>
        <dsp:cNvPr id="0" name=""/>
        <dsp:cNvSpPr/>
      </dsp:nvSpPr>
      <dsp:spPr>
        <a:xfrm>
          <a:off x="2131813" y="2175669"/>
          <a:ext cx="4960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002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435BD-334F-439A-BCDE-313EA6A50A48}">
      <dsp:nvSpPr>
        <dsp:cNvPr id="0" name=""/>
        <dsp:cNvSpPr/>
      </dsp:nvSpPr>
      <dsp:spPr>
        <a:xfrm rot="10800000">
          <a:off x="4821125" y="2175669"/>
          <a:ext cx="4960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002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E0180-3234-4254-8B42-224B79F593FE}">
      <dsp:nvSpPr>
        <dsp:cNvPr id="0" name=""/>
        <dsp:cNvSpPr/>
      </dsp:nvSpPr>
      <dsp:spPr>
        <a:xfrm>
          <a:off x="2627816" y="2175669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1636-5D41-465F-B415-A7F346F7DE75}">
      <dsp:nvSpPr>
        <dsp:cNvPr id="0" name=""/>
        <dsp:cNvSpPr/>
      </dsp:nvSpPr>
      <dsp:spPr>
        <a:xfrm>
          <a:off x="2869080" y="1740951"/>
          <a:ext cx="1710781" cy="8694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Success</a:t>
          </a:r>
        </a:p>
      </dsp:txBody>
      <dsp:txXfrm>
        <a:off x="2869080" y="1740951"/>
        <a:ext cx="1710781" cy="869434"/>
      </dsp:txXfrm>
    </dsp:sp>
    <dsp:sp modelId="{20A6B7D3-12BA-4591-8E55-E1B3E59C1A57}">
      <dsp:nvSpPr>
        <dsp:cNvPr id="0" name=""/>
        <dsp:cNvSpPr/>
      </dsp:nvSpPr>
      <dsp:spPr>
        <a:xfrm>
          <a:off x="4579861" y="2175669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75C8C-4055-4043-8321-91F3E3FA5733}">
      <dsp:nvSpPr>
        <dsp:cNvPr id="0" name=""/>
        <dsp:cNvSpPr/>
      </dsp:nvSpPr>
      <dsp:spPr>
        <a:xfrm rot="3440411">
          <a:off x="1920255" y="2658205"/>
          <a:ext cx="91911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9119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8A54D-A4F4-4FBF-8200-A8D0BBB592F5}">
      <dsp:nvSpPr>
        <dsp:cNvPr id="0" name=""/>
        <dsp:cNvSpPr/>
      </dsp:nvSpPr>
      <dsp:spPr>
        <a:xfrm rot="7359589">
          <a:off x="4609567" y="2658205"/>
          <a:ext cx="91911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9119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BD16C9-3215-471E-8CB8-DC31FFF47271}">
      <dsp:nvSpPr>
        <dsp:cNvPr id="0" name=""/>
        <dsp:cNvSpPr/>
      </dsp:nvSpPr>
      <dsp:spPr>
        <a:xfrm>
          <a:off x="2627816" y="3045103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D910A3-F138-49C0-B9E2-302CBF608B88}">
      <dsp:nvSpPr>
        <dsp:cNvPr id="0" name=""/>
        <dsp:cNvSpPr/>
      </dsp:nvSpPr>
      <dsp:spPr>
        <a:xfrm>
          <a:off x="2869080" y="2610386"/>
          <a:ext cx="1710781" cy="8694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Interest</a:t>
          </a:r>
        </a:p>
      </dsp:txBody>
      <dsp:txXfrm>
        <a:off x="2869080" y="2610386"/>
        <a:ext cx="1710781" cy="869434"/>
      </dsp:txXfrm>
    </dsp:sp>
    <dsp:sp modelId="{39AF623B-5594-43BE-AD1D-3F0872FD7434}">
      <dsp:nvSpPr>
        <dsp:cNvPr id="0" name=""/>
        <dsp:cNvSpPr/>
      </dsp:nvSpPr>
      <dsp:spPr>
        <a:xfrm>
          <a:off x="4579861" y="3045103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9981BE-D2D0-4F88-8625-ED55FC58CF5B}">
      <dsp:nvSpPr>
        <dsp:cNvPr id="0" name=""/>
        <dsp:cNvSpPr/>
      </dsp:nvSpPr>
      <dsp:spPr>
        <a:xfrm rot="4333763">
          <a:off x="1567247" y="3140741"/>
          <a:ext cx="16251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5135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CA28D-F938-484A-8F41-ADB284CCE8CE}">
      <dsp:nvSpPr>
        <dsp:cNvPr id="0" name=""/>
        <dsp:cNvSpPr/>
      </dsp:nvSpPr>
      <dsp:spPr>
        <a:xfrm rot="6466237">
          <a:off x="4256559" y="3140741"/>
          <a:ext cx="16251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5135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5B309F-0F21-4225-8599-23406BA4481E}">
      <dsp:nvSpPr>
        <dsp:cNvPr id="0" name=""/>
        <dsp:cNvSpPr/>
      </dsp:nvSpPr>
      <dsp:spPr>
        <a:xfrm>
          <a:off x="2627816" y="3914538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A5EFF-DA72-4DE1-9448-10CF2D1230E7}">
      <dsp:nvSpPr>
        <dsp:cNvPr id="0" name=""/>
        <dsp:cNvSpPr/>
      </dsp:nvSpPr>
      <dsp:spPr>
        <a:xfrm>
          <a:off x="2869080" y="3479820"/>
          <a:ext cx="1710781" cy="8694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Caring</a:t>
          </a:r>
        </a:p>
      </dsp:txBody>
      <dsp:txXfrm>
        <a:off x="2869080" y="3479820"/>
        <a:ext cx="1710781" cy="869434"/>
      </dsp:txXfrm>
    </dsp:sp>
    <dsp:sp modelId="{9CF5212D-92F2-47C2-94FE-4014C5097B8C}">
      <dsp:nvSpPr>
        <dsp:cNvPr id="0" name=""/>
        <dsp:cNvSpPr/>
      </dsp:nvSpPr>
      <dsp:spPr>
        <a:xfrm>
          <a:off x="4579861" y="3914538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4E75DD-40B0-46D0-878B-3ABE6917438F}">
      <dsp:nvSpPr>
        <dsp:cNvPr id="0" name=""/>
        <dsp:cNvSpPr/>
      </dsp:nvSpPr>
      <dsp:spPr>
        <a:xfrm>
          <a:off x="5378432" y="1143620"/>
          <a:ext cx="2064097" cy="206409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Engagement Outcomes</a:t>
          </a:r>
        </a:p>
      </dsp:txBody>
      <dsp:txXfrm>
        <a:off x="5680712" y="1445900"/>
        <a:ext cx="1459537" cy="1459537"/>
      </dsp:txXfrm>
    </dsp:sp>
    <dsp:sp modelId="{1C073F11-CC5F-4B29-8AC0-37CAC4DF8D26}">
      <dsp:nvSpPr>
        <dsp:cNvPr id="0" name=""/>
        <dsp:cNvSpPr/>
      </dsp:nvSpPr>
      <dsp:spPr>
        <a:xfrm rot="18159589">
          <a:off x="7142020" y="1210596"/>
          <a:ext cx="18382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8238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5E1C28-F7B3-4BD6-83D8-4F58C1819F02}">
      <dsp:nvSpPr>
        <dsp:cNvPr id="0" name=""/>
        <dsp:cNvSpPr/>
      </dsp:nvSpPr>
      <dsp:spPr>
        <a:xfrm>
          <a:off x="8557141" y="436799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6529D-4247-4063-A984-598C900E3F9B}">
      <dsp:nvSpPr>
        <dsp:cNvPr id="0" name=""/>
        <dsp:cNvSpPr/>
      </dsp:nvSpPr>
      <dsp:spPr>
        <a:xfrm>
          <a:off x="8798405" y="2082"/>
          <a:ext cx="1710781" cy="8694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Persistence</a:t>
          </a:r>
        </a:p>
      </dsp:txBody>
      <dsp:txXfrm>
        <a:off x="8798405" y="2082"/>
        <a:ext cx="1710781" cy="869434"/>
      </dsp:txXfrm>
    </dsp:sp>
    <dsp:sp modelId="{F8B5ECD2-E03E-4953-8410-E3CBDD6F9F5A}">
      <dsp:nvSpPr>
        <dsp:cNvPr id="0" name=""/>
        <dsp:cNvSpPr/>
      </dsp:nvSpPr>
      <dsp:spPr>
        <a:xfrm rot="19322676">
          <a:off x="7432085" y="1693132"/>
          <a:ext cx="12581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8107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19F90D-D38D-454F-8FA0-09D2BD94D11C}">
      <dsp:nvSpPr>
        <dsp:cNvPr id="0" name=""/>
        <dsp:cNvSpPr/>
      </dsp:nvSpPr>
      <dsp:spPr>
        <a:xfrm>
          <a:off x="8557141" y="1306234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44F2A-A482-40B6-8CE6-F00C039756D5}">
      <dsp:nvSpPr>
        <dsp:cNvPr id="0" name=""/>
        <dsp:cNvSpPr/>
      </dsp:nvSpPr>
      <dsp:spPr>
        <a:xfrm>
          <a:off x="8798405" y="871517"/>
          <a:ext cx="1710781" cy="8694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Proactivity</a:t>
          </a:r>
        </a:p>
      </dsp:txBody>
      <dsp:txXfrm>
        <a:off x="8798405" y="871517"/>
        <a:ext cx="1710781" cy="869434"/>
      </dsp:txXfrm>
    </dsp:sp>
    <dsp:sp modelId="{C7179615-A14C-41D9-85BA-FC1596CBE794}">
      <dsp:nvSpPr>
        <dsp:cNvPr id="0" name=""/>
        <dsp:cNvSpPr/>
      </dsp:nvSpPr>
      <dsp:spPr>
        <a:xfrm>
          <a:off x="7565136" y="2175669"/>
          <a:ext cx="9920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2005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7ECEC-6508-4E05-AFFF-FC92F75693D1}">
      <dsp:nvSpPr>
        <dsp:cNvPr id="0" name=""/>
        <dsp:cNvSpPr/>
      </dsp:nvSpPr>
      <dsp:spPr>
        <a:xfrm>
          <a:off x="8557141" y="2175669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91A6F-276A-454C-8268-A1357857F3D8}">
      <dsp:nvSpPr>
        <dsp:cNvPr id="0" name=""/>
        <dsp:cNvSpPr/>
      </dsp:nvSpPr>
      <dsp:spPr>
        <a:xfrm>
          <a:off x="8798405" y="1740951"/>
          <a:ext cx="1710781" cy="8694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Attendance</a:t>
          </a:r>
        </a:p>
      </dsp:txBody>
      <dsp:txXfrm>
        <a:off x="8798405" y="1740951"/>
        <a:ext cx="1710781" cy="869434"/>
      </dsp:txXfrm>
    </dsp:sp>
    <dsp:sp modelId="{64334D1D-988A-4270-B56A-1BF7F98C36C0}">
      <dsp:nvSpPr>
        <dsp:cNvPr id="0" name=""/>
        <dsp:cNvSpPr/>
      </dsp:nvSpPr>
      <dsp:spPr>
        <a:xfrm rot="2277324">
          <a:off x="7432085" y="2658205"/>
          <a:ext cx="12581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8107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262E6-B628-48EB-B072-488954C9B911}">
      <dsp:nvSpPr>
        <dsp:cNvPr id="0" name=""/>
        <dsp:cNvSpPr/>
      </dsp:nvSpPr>
      <dsp:spPr>
        <a:xfrm>
          <a:off x="8557141" y="3045103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32D1C-6B73-4720-90CF-468353AC4FA3}">
      <dsp:nvSpPr>
        <dsp:cNvPr id="0" name=""/>
        <dsp:cNvSpPr/>
      </dsp:nvSpPr>
      <dsp:spPr>
        <a:xfrm>
          <a:off x="8798405" y="2610386"/>
          <a:ext cx="1710781" cy="8694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Learning</a:t>
          </a:r>
          <a:endParaRPr lang="en-US" sz="1800" kern="1200" dirty="0"/>
        </a:p>
      </dsp:txBody>
      <dsp:txXfrm>
        <a:off x="8798405" y="2610386"/>
        <a:ext cx="1710781" cy="869434"/>
      </dsp:txXfrm>
    </dsp:sp>
    <dsp:sp modelId="{75BA9D09-6329-47D3-8F21-E1270FC7FE85}">
      <dsp:nvSpPr>
        <dsp:cNvPr id="0" name=""/>
        <dsp:cNvSpPr/>
      </dsp:nvSpPr>
      <dsp:spPr>
        <a:xfrm rot="3440411">
          <a:off x="7142020" y="3140741"/>
          <a:ext cx="18382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8238" y="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9605C-AE06-4930-A6CE-6ED6508004BF}">
      <dsp:nvSpPr>
        <dsp:cNvPr id="0" name=""/>
        <dsp:cNvSpPr/>
      </dsp:nvSpPr>
      <dsp:spPr>
        <a:xfrm>
          <a:off x="8557141" y="3914538"/>
          <a:ext cx="241264" cy="0"/>
        </a:xfrm>
        <a:prstGeom prst="line">
          <a:avLst/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98ED1-A23D-44D3-89CF-46607F99CD32}">
      <dsp:nvSpPr>
        <dsp:cNvPr id="0" name=""/>
        <dsp:cNvSpPr/>
      </dsp:nvSpPr>
      <dsp:spPr>
        <a:xfrm>
          <a:off x="8798405" y="3479820"/>
          <a:ext cx="1710781" cy="8694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…</a:t>
          </a:r>
        </a:p>
      </dsp:txBody>
      <dsp:txXfrm>
        <a:off x="8798405" y="3479820"/>
        <a:ext cx="1710781" cy="869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813D7-8F1E-4F6F-A9A4-EDA2A4FF9E49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A1079-211D-4F4A-A4F2-0825A1045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9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9B8FBC-047B-4E1E-B330-0B45FEE01C2D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2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761B-AB84-45E2-8CF1-40C48B4F613F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0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A6EB-B2D3-4A8E-ABB6-02190B27A355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3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9B0C-9EBF-4E66-9951-00604AF34ECB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1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EDD8-037D-497F-B92D-223FB49F8B75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0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D30C-A74A-4B7E-B33B-78DF08B0A1C1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73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A160-BECC-4FB8-9C9B-00D90A3D0E66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0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8D3C-0D72-4592-9D3D-989F302A4733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4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B1A6B-657A-4AC4-8B20-990AAD901567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47AA-6519-4A72-B25D-0B08144B5D54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02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4E5A1-714B-4018-9065-1B1DF453C08D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9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8C6D34C-602D-4943-A1E5-AAB93F1539CC}" type="datetime1">
              <a:rPr lang="en-US" smtClean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5EB8105-029D-44C9-8171-3B17BD28B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2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Computing with CORGIS:</a:t>
            </a:r>
            <a:br>
              <a:rPr lang="en-US" dirty="0"/>
            </a:br>
            <a:r>
              <a:rPr lang="en-US" sz="4800" dirty="0"/>
              <a:t>Diverse, Real-world Datasets</a:t>
            </a:r>
            <a:br>
              <a:rPr lang="en-US" sz="4800" dirty="0"/>
            </a:br>
            <a:r>
              <a:rPr lang="en-US" sz="4800" dirty="0"/>
              <a:t>for Introductory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Austin Cory Bart, Ryan Whitcomb,</a:t>
            </a:r>
            <a:br>
              <a:rPr lang="en-US" dirty="0"/>
            </a:br>
            <a:r>
              <a:rPr lang="en-US" dirty="0"/>
              <a:t>Dennis Kafura, Clifford A. Shaffer, Eli </a:t>
            </a:r>
            <a:r>
              <a:rPr lang="en-US" dirty="0" err="1"/>
              <a:t>Tilevich</a:t>
            </a:r>
            <a:endParaRPr lang="en-US" dirty="0"/>
          </a:p>
          <a:p>
            <a:r>
              <a:rPr lang="en-US" dirty="0"/>
              <a:t>Virginia Tech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7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rrow: Left-Right 33"/>
          <p:cNvSpPr/>
          <p:nvPr/>
        </p:nvSpPr>
        <p:spPr>
          <a:xfrm>
            <a:off x="3327685" y="3045385"/>
            <a:ext cx="5536630" cy="1440994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spectrum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58175" y="3456280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Context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60400" y="3456280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Content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3636" y="219344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29028" y="2173837"/>
            <a:ext cx="105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47585" y="2771937"/>
            <a:ext cx="136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08342" y="319866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03714" y="377220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47585" y="434575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22369" y="4592026"/>
            <a:ext cx="132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Scientific Computing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7939" y="4345752"/>
            <a:ext cx="144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Scientific Modelling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18845" y="261320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84412" y="294941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386" y="4216374"/>
            <a:ext cx="167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Structures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82789" y="2002370"/>
            <a:ext cx="12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FOR-EACH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67805" y="219344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4759" y="2512559"/>
            <a:ext cx="112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69734" y="3671723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75121" y="479352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2474" y="453305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Dictionaries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90722" y="4790162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71881" y="517683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26007" y="536758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Booleans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91995" y="3066590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55148" y="2662613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16097" y="3398221"/>
            <a:ext cx="170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 Computation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71706" y="5071364"/>
            <a:ext cx="132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29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Situated Learning</a:t>
            </a:r>
          </a:p>
          <a:p>
            <a:r>
              <a:rPr lang="en-US" dirty="0"/>
              <a:t>“Relevant”, “Real-world”</a:t>
            </a:r>
          </a:p>
          <a:p>
            <a:r>
              <a:rPr lang="en-US" dirty="0"/>
              <a:t>Media Computation as an “</a:t>
            </a:r>
            <a:r>
              <a:rPr lang="en-US" dirty="0" err="1"/>
              <a:t>Imagineered</a:t>
            </a:r>
            <a:r>
              <a:rPr lang="en-US" dirty="0"/>
              <a:t> Authentic Experience”</a:t>
            </a:r>
          </a:p>
        </p:txBody>
      </p:sp>
      <p:pic>
        <p:nvPicPr>
          <p:cNvPr id="5" name="Content Placeholder 4" descr="http://www.disneybymark.com/wp-content/uploads/2013/06/wdilogo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872693"/>
            <a:ext cx="4754563" cy="239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04106" y="5665260"/>
            <a:ext cx="10326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</a:t>
            </a:r>
            <a:r>
              <a:rPr lang="en-US" sz="1600" i="1" dirty="0"/>
              <a:t>Mark </a:t>
            </a:r>
            <a:r>
              <a:rPr lang="en-US" sz="1600" i="1" dirty="0" err="1"/>
              <a:t>Guzdial</a:t>
            </a:r>
            <a:r>
              <a:rPr lang="en-US" sz="1600" i="1" dirty="0"/>
              <a:t> and Allison Elliott </a:t>
            </a:r>
            <a:r>
              <a:rPr lang="en-US" sz="1600" i="1" dirty="0" err="1"/>
              <a:t>Tew</a:t>
            </a:r>
            <a:r>
              <a:rPr lang="en-US" sz="1600" i="1" dirty="0"/>
              <a:t>. 2006. Imagineering inauthentic legitimate peripheral participation: an instructional design approach for motivating computing education. In Proceedings of the second international workshop on Computing education research (ICER '06). New York, NY, USA, 51-58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6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i="1" dirty="0"/>
              <a:t>are </a:t>
            </a:r>
            <a:r>
              <a:rPr lang="en-US" dirty="0"/>
              <a:t>we teaching computing?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12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35843" y="5985164"/>
            <a:ext cx="232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“A Tidal Wave of Data”</a:t>
            </a:r>
          </a:p>
        </p:txBody>
      </p:sp>
      <p:pic>
        <p:nvPicPr>
          <p:cNvPr id="4102" name="Picture 6" descr="https://scontent-atl3-1.xx.fbcdn.net/v/t34.0-12/17093858_1283187838438873_1358871992_n.png?oh=47d5f805df49b819023a9d11df6923ac&amp;oe=58B87C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59" y="1965959"/>
            <a:ext cx="6844683" cy="440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19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Bart 2014 – Connecting to real-time APIs (</a:t>
            </a:r>
            <a:r>
              <a:rPr lang="en-US" dirty="0" err="1"/>
              <a:t>RealTimeWeb</a:t>
            </a:r>
            <a:r>
              <a:rPr lang="en-US" dirty="0"/>
              <a:t>)</a:t>
            </a:r>
          </a:p>
          <a:p>
            <a:r>
              <a:rPr lang="en-US" dirty="0"/>
              <a:t>Hamid 2016 – More generalized framework for real-time APIs (Sinbad)</a:t>
            </a:r>
          </a:p>
          <a:p>
            <a:r>
              <a:rPr lang="en-US" dirty="0"/>
              <a:t>Subramanian 2014 – Visualization of data structures with real data (BRIDGES)</a:t>
            </a:r>
          </a:p>
          <a:p>
            <a:r>
              <a:rPr lang="en-US" dirty="0"/>
              <a:t>Anderson 2014 – Real world data in CS1</a:t>
            </a:r>
          </a:p>
          <a:p>
            <a:r>
              <a:rPr lang="en-US" dirty="0"/>
              <a:t>Sullivan 2013 – Data Science for non-majors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4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We Need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ICPSR – Tightly controlled datasets</a:t>
            </a:r>
          </a:p>
          <a:p>
            <a:r>
              <a:rPr lang="en-US" dirty="0"/>
              <a:t>UCI Machine Learning – Only for machine learning</a:t>
            </a:r>
          </a:p>
          <a:p>
            <a:r>
              <a:rPr lang="en-US" dirty="0"/>
              <a:t>Census.gov, </a:t>
            </a:r>
            <a:r>
              <a:rPr lang="en-US" dirty="0" err="1"/>
              <a:t>Kaggle</a:t>
            </a:r>
            <a:r>
              <a:rPr lang="en-US" dirty="0"/>
              <a:t>, etc. – Not ready for beginners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6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91188" y="581928"/>
            <a:ext cx="69334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46075" algn="l"/>
              </a:tabLst>
            </a:pPr>
            <a:r>
              <a:rPr lang="en-US" sz="10800" b="1" dirty="0">
                <a:ln w="22225">
                  <a:solidFill>
                    <a:srgbClr val="FFC000">
                      <a:lumMod val="50000"/>
                    </a:srgbClr>
                  </a:solidFill>
                  <a:prstDash val="solid"/>
                </a:ln>
                <a:solidFill>
                  <a:srgbClr val="FFC000">
                    <a:lumMod val="40000"/>
                    <a:lumOff val="60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CORGIS</a:t>
            </a:r>
          </a:p>
          <a:p>
            <a:pPr algn="ctr"/>
            <a:r>
              <a:rPr lang="en-US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Collection Of Really Great, Interesting, Situated Datasets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41" y="3198029"/>
            <a:ext cx="3418318" cy="28035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3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" indent="0" algn="ctr">
              <a:lnSpc>
                <a:spcPct val="200000"/>
              </a:lnSpc>
              <a:buNone/>
            </a:pPr>
            <a:r>
              <a:rPr lang="en-US" sz="5400" dirty="0"/>
              <a:t>42 datasets</a:t>
            </a:r>
          </a:p>
          <a:p>
            <a:pPr marL="45720" indent="0" algn="ctr">
              <a:lnSpc>
                <a:spcPct val="200000"/>
              </a:lnSpc>
              <a:buNone/>
            </a:pPr>
            <a:r>
              <a:rPr lang="en-US" sz="5400" dirty="0"/>
              <a:t>267 </a:t>
            </a:r>
            <a:r>
              <a:rPr lang="en-US" sz="5400" dirty="0" err="1"/>
              <a:t>mB</a:t>
            </a:r>
            <a:endParaRPr lang="en-US" sz="5400" dirty="0"/>
          </a:p>
          <a:p>
            <a:pPr marL="45720" indent="0" algn="ctr">
              <a:lnSpc>
                <a:spcPct val="200000"/>
              </a:lnSpc>
              <a:buNone/>
            </a:pPr>
            <a:r>
              <a:rPr lang="en-US" sz="5400" dirty="0"/>
              <a:t>420,672 rows</a:t>
            </a:r>
          </a:p>
          <a:p>
            <a:pPr marL="45720" indent="0" algn="ctr">
              <a:lnSpc>
                <a:spcPct val="200000"/>
              </a:lnSpc>
              <a:buNone/>
            </a:pPr>
            <a:r>
              <a:rPr lang="en-US" sz="5400" dirty="0"/>
              <a:t>9,365,520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4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77" y="2057400"/>
            <a:ext cx="6196909" cy="4038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0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Students’ Majors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583605" y="1230387"/>
            <a:ext cx="1216152" cy="1557980"/>
            <a:chOff x="-1216152" y="835873"/>
            <a:chExt cx="1216152" cy="15579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6152" y="835873"/>
              <a:ext cx="1216152" cy="121615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-988789" y="2024521"/>
              <a:ext cx="76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Books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125071" y="4232320"/>
            <a:ext cx="1216152" cy="1212758"/>
            <a:chOff x="-2959912" y="1181095"/>
            <a:chExt cx="1216152" cy="121275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9912" y="1181095"/>
              <a:ext cx="1216152" cy="87093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-2951849" y="2024521"/>
              <a:ext cx="1200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Education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316552" y="5201574"/>
            <a:ext cx="1677739" cy="1294677"/>
            <a:chOff x="12880498" y="1099176"/>
            <a:chExt cx="1677739" cy="129467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1291" y="1099176"/>
              <a:ext cx="1216152" cy="95284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2880498" y="2024521"/>
              <a:ext cx="1677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Immigration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91262" y="3575318"/>
            <a:ext cx="1216152" cy="1291947"/>
            <a:chOff x="11186619" y="1101906"/>
            <a:chExt cx="1216152" cy="129194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6619" y="1101906"/>
              <a:ext cx="1216152" cy="95011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1272205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Airlines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802368" y="2299510"/>
            <a:ext cx="1216152" cy="1697687"/>
            <a:chOff x="9643142" y="696166"/>
            <a:chExt cx="1216152" cy="169768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142" y="696166"/>
              <a:ext cx="1216152" cy="135585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728728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Weather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0116" y="4967600"/>
            <a:ext cx="1463040" cy="1256228"/>
            <a:chOff x="6325269" y="1137625"/>
            <a:chExt cx="1463040" cy="125622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69" y="1137625"/>
              <a:ext cx="1463040" cy="914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534299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Theater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327428" y="1644296"/>
            <a:ext cx="1423488" cy="1557980"/>
            <a:chOff x="4521024" y="835873"/>
            <a:chExt cx="1423488" cy="155798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024" y="835873"/>
              <a:ext cx="1423488" cy="121615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710278" y="2024521"/>
              <a:ext cx="104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Crime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52866" y="5331642"/>
            <a:ext cx="1564368" cy="1352402"/>
            <a:chOff x="7994958" y="1074402"/>
            <a:chExt cx="1564368" cy="1352402"/>
          </a:xfrm>
        </p:grpSpPr>
        <p:sp>
          <p:nvSpPr>
            <p:cNvPr id="32" name="TextBox 31"/>
            <p:cNvSpPr txBox="1"/>
            <p:nvPr/>
          </p:nvSpPr>
          <p:spPr>
            <a:xfrm>
              <a:off x="7994958" y="2057472"/>
              <a:ext cx="1564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Construction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066" y="1074402"/>
              <a:ext cx="1216152" cy="950119"/>
            </a:xfrm>
            <a:prstGeom prst="rect">
              <a:avLst/>
            </a:prstGeom>
          </p:spPr>
        </p:pic>
      </p:grp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18</a:t>
            </a:fld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-803" r="-68" b="21437"/>
          <a:stretch/>
        </p:blipFill>
        <p:spPr>
          <a:xfrm>
            <a:off x="4130400" y="2126580"/>
            <a:ext cx="3553064" cy="324946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6" name="Line Callout 1 (No Border) 8"/>
          <p:cNvSpPr/>
          <p:nvPr/>
        </p:nvSpPr>
        <p:spPr>
          <a:xfrm>
            <a:off x="3210909" y="4962965"/>
            <a:ext cx="1336254" cy="528034"/>
          </a:xfrm>
          <a:prstGeom prst="callout1">
            <a:avLst>
              <a:gd name="adj1" fmla="val -25040"/>
              <a:gd name="adj2" fmla="val 112736"/>
              <a:gd name="adj3" fmla="val 21918"/>
              <a:gd name="adj4" fmla="val 96422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Theater </a:t>
            </a:r>
            <a:br>
              <a:rPr lang="en-US" dirty="0"/>
            </a:br>
            <a:r>
              <a:rPr lang="en-US" dirty="0"/>
              <a:t>Arts</a:t>
            </a:r>
          </a:p>
        </p:txBody>
      </p:sp>
      <p:sp>
        <p:nvSpPr>
          <p:cNvPr id="37" name="Line Callout 1 (No Border) 9"/>
          <p:cNvSpPr/>
          <p:nvPr/>
        </p:nvSpPr>
        <p:spPr>
          <a:xfrm>
            <a:off x="7855427" y="4116971"/>
            <a:ext cx="1336254" cy="528034"/>
          </a:xfrm>
          <a:prstGeom prst="callout1">
            <a:avLst>
              <a:gd name="adj1" fmla="val 5113"/>
              <a:gd name="adj2" fmla="val 2035"/>
              <a:gd name="adj3" fmla="val -41971"/>
              <a:gd name="adj4" fmla="val -23978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Education</a:t>
            </a:r>
          </a:p>
        </p:txBody>
      </p:sp>
      <p:sp>
        <p:nvSpPr>
          <p:cNvPr id="38" name="Line Callout 1 (No Border) 10"/>
          <p:cNvSpPr/>
          <p:nvPr/>
        </p:nvSpPr>
        <p:spPr>
          <a:xfrm>
            <a:off x="6988770" y="5439864"/>
            <a:ext cx="1336254" cy="528034"/>
          </a:xfrm>
          <a:prstGeom prst="callout1">
            <a:avLst>
              <a:gd name="adj1" fmla="val 18232"/>
              <a:gd name="adj2" fmla="val 39361"/>
              <a:gd name="adj3" fmla="val -33278"/>
              <a:gd name="adj4" fmla="val 25883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History</a:t>
            </a:r>
          </a:p>
        </p:txBody>
      </p:sp>
      <p:sp>
        <p:nvSpPr>
          <p:cNvPr id="39" name="Line Callout 1 (No Border) 11"/>
          <p:cNvSpPr/>
          <p:nvPr/>
        </p:nvSpPr>
        <p:spPr>
          <a:xfrm>
            <a:off x="4920152" y="5655586"/>
            <a:ext cx="1521854" cy="528034"/>
          </a:xfrm>
          <a:prstGeom prst="callout1">
            <a:avLst>
              <a:gd name="adj1" fmla="val -9937"/>
              <a:gd name="adj2" fmla="val 28312"/>
              <a:gd name="adj3" fmla="val -55793"/>
              <a:gd name="adj4" fmla="val 30097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Building Construction</a:t>
            </a:r>
          </a:p>
        </p:txBody>
      </p:sp>
      <p:sp>
        <p:nvSpPr>
          <p:cNvPr id="40" name="Line Callout 1 (No Border) 12"/>
          <p:cNvSpPr/>
          <p:nvPr/>
        </p:nvSpPr>
        <p:spPr>
          <a:xfrm>
            <a:off x="7530785" y="2873858"/>
            <a:ext cx="1985538" cy="528034"/>
          </a:xfrm>
          <a:prstGeom prst="callout1">
            <a:avLst>
              <a:gd name="adj1" fmla="val 46142"/>
              <a:gd name="adj2" fmla="val -3756"/>
              <a:gd name="adj3" fmla="val 28581"/>
              <a:gd name="adj4" fmla="val -31980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Geological Science</a:t>
            </a:r>
          </a:p>
        </p:txBody>
      </p:sp>
      <p:sp>
        <p:nvSpPr>
          <p:cNvPr id="41" name="Line Callout 1 (No Border) 13"/>
          <p:cNvSpPr/>
          <p:nvPr/>
        </p:nvSpPr>
        <p:spPr>
          <a:xfrm>
            <a:off x="2561625" y="2366294"/>
            <a:ext cx="1985538" cy="528034"/>
          </a:xfrm>
          <a:prstGeom prst="callout1">
            <a:avLst>
              <a:gd name="adj1" fmla="val 76011"/>
              <a:gd name="adj2" fmla="val 73598"/>
              <a:gd name="adj3" fmla="val 124844"/>
              <a:gd name="adj4" fmla="val 84552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Criminal Justice</a:t>
            </a:r>
          </a:p>
        </p:txBody>
      </p:sp>
      <p:sp>
        <p:nvSpPr>
          <p:cNvPr id="42" name="Line Callout 1 (No Border) 14"/>
          <p:cNvSpPr/>
          <p:nvPr/>
        </p:nvSpPr>
        <p:spPr>
          <a:xfrm>
            <a:off x="6163589" y="1891875"/>
            <a:ext cx="1985538" cy="528034"/>
          </a:xfrm>
          <a:prstGeom prst="callout1">
            <a:avLst>
              <a:gd name="adj1" fmla="val 82164"/>
              <a:gd name="adj2" fmla="val 33030"/>
              <a:gd name="adj3" fmla="val 124694"/>
              <a:gd name="adj4" fmla="val 18805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English</a:t>
            </a:r>
          </a:p>
        </p:txBody>
      </p:sp>
      <p:sp>
        <p:nvSpPr>
          <p:cNvPr id="43" name="Line Callout 1 (No Border) 8"/>
          <p:cNvSpPr/>
          <p:nvPr/>
        </p:nvSpPr>
        <p:spPr>
          <a:xfrm>
            <a:off x="2476736" y="3795799"/>
            <a:ext cx="1336254" cy="528034"/>
          </a:xfrm>
          <a:prstGeom prst="callout1">
            <a:avLst>
              <a:gd name="adj1" fmla="val 23188"/>
              <a:gd name="adj2" fmla="val 121228"/>
              <a:gd name="adj3" fmla="val 42908"/>
              <a:gd name="adj4" fmla="val 95385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Aerospace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 rot="10800000" flipV="1">
            <a:off x="2750916" y="5103250"/>
            <a:ext cx="643448" cy="123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 rot="10800000">
            <a:off x="2239901" y="3786327"/>
            <a:ext cx="321724" cy="161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rot="10800000">
            <a:off x="2559014" y="2261634"/>
            <a:ext cx="321724" cy="161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 rot="10800000" flipH="1">
            <a:off x="7769084" y="1910386"/>
            <a:ext cx="597282" cy="154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 rot="10800000" flipH="1" flipV="1">
            <a:off x="9388741" y="3255110"/>
            <a:ext cx="438125" cy="162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rot="10800000" flipH="1" flipV="1">
            <a:off x="9191681" y="4403379"/>
            <a:ext cx="818328" cy="122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 rot="10800000" flipH="1" flipV="1">
            <a:off x="8022785" y="5919603"/>
            <a:ext cx="458099" cy="1560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rot="10800000" flipV="1">
            <a:off x="4254287" y="5776377"/>
            <a:ext cx="750476" cy="83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993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0" name="Content Placeholder 4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637" y="2057400"/>
            <a:ext cx="7881389" cy="4038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44294" y="3629897"/>
            <a:ext cx="659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Manual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11598" y="3629897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Automatic</a:t>
            </a:r>
          </a:p>
        </p:txBody>
      </p:sp>
    </p:spTree>
    <p:extLst>
      <p:ext uri="{BB962C8B-B14F-4D97-AF65-F5344CB8AC3E}">
        <p14:creationId xmlns:p14="http://schemas.microsoft.com/office/powerpoint/2010/main" val="282422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Bringing real-world data into introductory computing classes </a:t>
            </a:r>
          </a:p>
          <a:p>
            <a:r>
              <a:rPr lang="en-US" dirty="0"/>
              <a:t>Via a new system that manages and produces datasets</a:t>
            </a:r>
          </a:p>
          <a:p>
            <a:r>
              <a:rPr lang="en-US" dirty="0"/>
              <a:t>In order to motivate non-computing majors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18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05" y="2057400"/>
            <a:ext cx="8286453" cy="40386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29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Java, Python, Racket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670241" y="5189345"/>
            <a:ext cx="3925755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dirty="0">
                <a:solidFill>
                  <a:srgbClr val="919191"/>
                </a:solidFill>
                <a:latin typeface="Consolas" panose="020B0609020204030204" pitchFamily="49" charset="0"/>
              </a:rPr>
              <a:t># Python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56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crime_reports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crime.get_all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143000" y="5189346"/>
            <a:ext cx="4081245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919191"/>
                </a:solidFill>
                <a:latin typeface="Consolas" panose="020B0609020204030204" pitchFamily="49" charset="0"/>
              </a:rPr>
              <a:t>; Racket</a:t>
            </a:r>
            <a:r>
              <a:rPr lang="en-US" altLang="en-US" sz="1100" dirty="0"/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crime)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define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reports (crime-get-all))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939669" y="2199627"/>
            <a:ext cx="9461144" cy="276998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19191"/>
                </a:solidFill>
                <a:effectLst/>
                <a:latin typeface="Consolas" panose="020B0609020204030204" pitchFamily="49" charset="0"/>
              </a:rPr>
              <a:t>// Java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corgis.crime.StateCrimeLibrary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corgis.crime.domain.Report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java.util.ArrayList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439C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439C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StateCrimeLibrary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StateCrimeLibrary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&lt;Report&gt;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reports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scl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2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BlockPy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5883" y="2663629"/>
            <a:ext cx="4448796" cy="2810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09" y="1287780"/>
            <a:ext cx="4525006" cy="3067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909" y="4558603"/>
            <a:ext cx="4439270" cy="15908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20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Visualizer Demo</a:t>
            </a:r>
          </a:p>
        </p:txBody>
      </p:sp>
      <p:pic>
        <p:nvPicPr>
          <p:cNvPr id="7" name="26CED3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338" y="2057400"/>
            <a:ext cx="6756400" cy="403860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1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provides motivation</a:t>
            </a:r>
          </a:p>
          <a:p>
            <a:r>
              <a:rPr lang="en-US" dirty="0"/>
              <a:t>Students have some preference for Data Science</a:t>
            </a:r>
          </a:p>
          <a:p>
            <a:r>
              <a:rPr lang="en-US" dirty="0"/>
              <a:t>The usefulness of the context connects to engagement outcomes as strongly as the content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92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Thinking Course</a:t>
            </a:r>
          </a:p>
          <a:p>
            <a:pPr lvl="1"/>
            <a:r>
              <a:rPr lang="en-US" dirty="0"/>
              <a:t>Basic programming</a:t>
            </a:r>
          </a:p>
          <a:p>
            <a:pPr lvl="1"/>
            <a:r>
              <a:rPr lang="en-US" dirty="0"/>
              <a:t>Social Impacts</a:t>
            </a:r>
          </a:p>
          <a:p>
            <a:pPr lvl="1"/>
            <a:r>
              <a:rPr lang="en-US" dirty="0"/>
              <a:t>Data Science</a:t>
            </a:r>
          </a:p>
          <a:p>
            <a:r>
              <a:rPr lang="en-US" dirty="0"/>
              <a:t>6 semesters taught</a:t>
            </a:r>
          </a:p>
          <a:p>
            <a:r>
              <a:rPr lang="en-US" dirty="0"/>
              <a:t>Audience</a:t>
            </a:r>
          </a:p>
          <a:p>
            <a:pPr lvl="1"/>
            <a:r>
              <a:rPr lang="en-US" dirty="0"/>
              <a:t>Non-computing majors</a:t>
            </a:r>
          </a:p>
          <a:p>
            <a:pPr lvl="1"/>
            <a:r>
              <a:rPr lang="en-US" dirty="0"/>
              <a:t>Freshmen -&gt; Senior</a:t>
            </a:r>
          </a:p>
          <a:p>
            <a:pPr lvl="1"/>
            <a:r>
              <a:rPr lang="en-US" dirty="0"/>
              <a:t>Gender balanced</a:t>
            </a:r>
          </a:p>
        </p:txBody>
      </p:sp>
      <p:pic>
        <p:nvPicPr>
          <p:cNvPr id="4" name="Picture 3" descr="core curricul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3384" y="3583404"/>
            <a:ext cx="3522333" cy="2512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72" y="829615"/>
            <a:ext cx="3757906" cy="203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46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× Course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26</a:t>
            </a:fld>
            <a:r>
              <a:rPr lang="en-US"/>
              <a:t>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515743"/>
              </p:ext>
            </p:extLst>
          </p:nvPr>
        </p:nvGraphicFramePr>
        <p:xfrm>
          <a:off x="5338492" y="1864875"/>
          <a:ext cx="4567702" cy="4253659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781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79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Course Component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772">
                <a:tc>
                  <a:txBody>
                    <a:bodyPr/>
                    <a:lstStyle/>
                    <a:p>
                      <a:r>
                        <a:rPr lang="en-US" sz="1600" dirty="0"/>
                        <a:t>"... learn to write computer programs"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772">
                <a:tc>
                  <a:txBody>
                    <a:bodyPr/>
                    <a:lstStyle/>
                    <a:p>
                      <a:r>
                        <a:rPr lang="en-US" sz="1600" dirty="0"/>
                        <a:t>"... learn to work with abstraction"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Abstraction 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772">
                <a:tc>
                  <a:txBody>
                    <a:bodyPr/>
                    <a:lstStyle/>
                    <a:p>
                      <a:r>
                        <a:rPr lang="en-US" sz="1600" dirty="0"/>
                        <a:t>"... learn about the social impacts of computing"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Social Ethics</a:t>
                      </a:r>
                      <a:r>
                        <a:rPr lang="en-US" sz="1600" baseline="0" dirty="0"/>
                        <a:t> Content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772">
                <a:tc>
                  <a:txBody>
                    <a:bodyPr/>
                    <a:lstStyle/>
                    <a:p>
                      <a:r>
                        <a:rPr lang="en-US" sz="1600" dirty="0"/>
                        <a:t>"... work with real-world data related to my major"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Science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0772">
                <a:tc>
                  <a:txBody>
                    <a:bodyPr/>
                    <a:lstStyle/>
                    <a:p>
                      <a:r>
                        <a:rPr lang="en-US" sz="1600" dirty="0"/>
                        <a:t>"... work with my cohort"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Collaboration</a:t>
                      </a:r>
                      <a:r>
                        <a:rPr lang="en-US" sz="1600" baseline="0" dirty="0"/>
                        <a:t> Facilitation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42956" y="1864874"/>
          <a:ext cx="4909624" cy="42536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90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8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Motivation</a:t>
                      </a:r>
                      <a:r>
                        <a:rPr lang="en-US" sz="2000" baseline="0" dirty="0"/>
                        <a:t>al Components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433">
                <a:tc>
                  <a:txBody>
                    <a:bodyPr/>
                    <a:lstStyle/>
                    <a:p>
                      <a:r>
                        <a:rPr lang="en-US" sz="1600" dirty="0"/>
                        <a:t>“I believe that I will have freedom to</a:t>
                      </a:r>
                      <a:r>
                        <a:rPr lang="en-US" sz="1600" baseline="0" dirty="0"/>
                        <a:t> explore my own interests when I…”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eMpowerment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7">
                <a:tc>
                  <a:txBody>
                    <a:bodyPr/>
                    <a:lstStyle/>
                    <a:p>
                      <a:r>
                        <a:rPr lang="en-US" sz="1600" dirty="0"/>
                        <a:t>“I believe it will be useful to my long-term career goals to…”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Usefulness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7">
                <a:tc>
                  <a:txBody>
                    <a:bodyPr/>
                    <a:lstStyle/>
                    <a:p>
                      <a:r>
                        <a:rPr lang="en-US" sz="1600" dirty="0"/>
                        <a:t>“I believe I will be successful in this course when I…”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607">
                <a:tc>
                  <a:txBody>
                    <a:bodyPr/>
                    <a:lstStyle/>
                    <a:p>
                      <a:r>
                        <a:rPr lang="en-US" sz="1600" dirty="0"/>
                        <a:t>“I believe it will be interesting</a:t>
                      </a:r>
                      <a:r>
                        <a:rPr lang="en-US" sz="1600" baseline="0" dirty="0"/>
                        <a:t> to…”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607">
                <a:tc>
                  <a:txBody>
                    <a:bodyPr/>
                    <a:lstStyle/>
                    <a:p>
                      <a:r>
                        <a:rPr lang="en-US" sz="1600" dirty="0"/>
                        <a:t>“I believe that</a:t>
                      </a:r>
                      <a:r>
                        <a:rPr lang="en-US" sz="1600" baseline="0" dirty="0"/>
                        <a:t> my </a:t>
                      </a:r>
                      <a:r>
                        <a:rPr lang="en-US" sz="1600" baseline="0" dirty="0" err="1"/>
                        <a:t>instuctors</a:t>
                      </a:r>
                      <a:r>
                        <a:rPr lang="en-US" sz="1600" baseline="0" dirty="0"/>
                        <a:t> and peers will care about me when I…”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0192106" y="1859088"/>
          <a:ext cx="1856936" cy="42960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856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5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Likert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Strongly Disagree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Disagree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Somewhat Disagree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50">
                <a:tc>
                  <a:txBody>
                    <a:bodyPr/>
                    <a:lstStyle/>
                    <a:p>
                      <a:r>
                        <a:rPr lang="en-US" sz="1600" dirty="0"/>
                        <a:t>Neither Agree nor</a:t>
                      </a:r>
                      <a:r>
                        <a:rPr lang="en-US" sz="1600" baseline="0" dirty="0"/>
                        <a:t> Disagree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Somewhat</a:t>
                      </a:r>
                      <a:r>
                        <a:rPr lang="en-US" sz="1600" baseline="0" dirty="0"/>
                        <a:t> 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Strongly 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5195536" y="1621298"/>
            <a:ext cx="0" cy="4740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9150" y="1621298"/>
            <a:ext cx="0" cy="4740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18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is Useful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66" y="1730430"/>
            <a:ext cx="7837686" cy="364573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57266" y="5376161"/>
            <a:ext cx="206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N = 85, 62% Female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7266" y="5745493"/>
            <a:ext cx="686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Students’ sense of the usefulness of various course components was highest for the </a:t>
            </a:r>
            <a:r>
              <a:rPr lang="en-US" b="1" dirty="0"/>
              <a:t>context</a:t>
            </a:r>
            <a:r>
              <a:rPr lang="en-US" dirty="0"/>
              <a:t>, lowest for the </a:t>
            </a:r>
            <a:r>
              <a:rPr lang="en-US" b="1" dirty="0"/>
              <a:t>content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076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 for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28</a:t>
            </a:fld>
            <a:r>
              <a:rPr lang="en-US"/>
              <a:t>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724405"/>
              </p:ext>
            </p:extLst>
          </p:nvPr>
        </p:nvGraphicFramePr>
        <p:xfrm>
          <a:off x="1413163" y="2220771"/>
          <a:ext cx="5385091" cy="36079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09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8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Preference for Contexts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13">
                <a:tc>
                  <a:txBody>
                    <a:bodyPr/>
                    <a:lstStyle/>
                    <a:p>
                      <a:r>
                        <a:rPr lang="en-US" sz="1600" dirty="0"/>
                        <a:t>“Working with data sets related to your major”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41">
                <a:tc>
                  <a:txBody>
                    <a:bodyPr/>
                    <a:lstStyle/>
                    <a:p>
                      <a:r>
                        <a:rPr lang="en-US" sz="1600" dirty="0"/>
                        <a:t>“Working with pictures, sounds, movies”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209">
                <a:tc>
                  <a:txBody>
                    <a:bodyPr/>
                    <a:lstStyle/>
                    <a:p>
                      <a:r>
                        <a:rPr lang="en-US" sz="1600" dirty="0"/>
                        <a:t>“Making games and animations”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209">
                <a:tc>
                  <a:txBody>
                    <a:bodyPr/>
                    <a:lstStyle/>
                    <a:p>
                      <a:r>
                        <a:rPr lang="en-US" sz="1600" dirty="0"/>
                        <a:t>“Making websites”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31057"/>
                  </a:ext>
                </a:extLst>
              </a:tr>
              <a:tr h="499613">
                <a:tc>
                  <a:txBody>
                    <a:bodyPr/>
                    <a:lstStyle/>
                    <a:p>
                      <a:r>
                        <a:rPr lang="en-US" sz="1600" dirty="0"/>
                        <a:t>“Making scientific models of real-world phenomenon”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Scientific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66660"/>
                  </a:ext>
                </a:extLst>
              </a:tr>
              <a:tr h="410209">
                <a:tc>
                  <a:txBody>
                    <a:bodyPr/>
                    <a:lstStyle/>
                    <a:p>
                      <a:r>
                        <a:rPr lang="en-US" sz="1600" dirty="0"/>
                        <a:t>“Controlling robots or drones”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Robots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624183"/>
                  </a:ext>
                </a:extLst>
              </a:tr>
              <a:tr h="410209">
                <a:tc>
                  <a:txBody>
                    <a:bodyPr/>
                    <a:lstStyle/>
                    <a:p>
                      <a:r>
                        <a:rPr lang="en-US" sz="1600" dirty="0"/>
                        <a:t>“Making phone apps”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4148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2731"/>
              </p:ext>
            </p:extLst>
          </p:nvPr>
        </p:nvGraphicFramePr>
        <p:xfrm>
          <a:off x="7445991" y="1927788"/>
          <a:ext cx="1856936" cy="4265232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856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5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Likert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Strongly Avoid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Avoid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Somewhat Avoid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50">
                <a:tc>
                  <a:txBody>
                    <a:bodyPr/>
                    <a:lstStyle/>
                    <a:p>
                      <a:r>
                        <a:rPr lang="en-US" sz="1600" dirty="0"/>
                        <a:t>Neither Prefer nor</a:t>
                      </a:r>
                      <a:r>
                        <a:rPr lang="en-US" sz="1600" baseline="0" dirty="0"/>
                        <a:t> Avoid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Somewhat</a:t>
                      </a:r>
                      <a:r>
                        <a:rPr lang="en-US" sz="1600" baseline="0" dirty="0"/>
                        <a:t> 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Strongly Prefer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7122123" y="1689998"/>
            <a:ext cx="0" cy="4740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20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 for Contexts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10" y="1965960"/>
            <a:ext cx="7647142" cy="3645731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29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57266" y="5376161"/>
            <a:ext cx="206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N = 85, 62% Female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57266" y="5745493"/>
            <a:ext cx="686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Students’ preferred a Data Science context over all others</a:t>
            </a:r>
          </a:p>
          <a:p>
            <a:r>
              <a:rPr lang="en-US" i="1" dirty="0"/>
              <a:t>* No significant difference with Media Computation according to KW test</a:t>
            </a:r>
          </a:p>
        </p:txBody>
      </p:sp>
    </p:spTree>
    <p:extLst>
      <p:ext uri="{BB962C8B-B14F-4D97-AF65-F5344CB8AC3E}">
        <p14:creationId xmlns:p14="http://schemas.microsoft.com/office/powerpoint/2010/main" val="95267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pgaval.files.wordpress.com/2010/10/cs_unplugged_im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279" y="1428367"/>
            <a:ext cx="5358961" cy="241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 For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3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4098" name="Picture 2" descr="https://chooseyourfuture.cps.edu/wp-content/themes/cyf/assets/images/logo_cs_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096" y="1965960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nnovate.champaignschools.org/sites/innovate/files/styles/full_width/public/images/_DSC5224_FULL_0.jpg?itok=ANlYWW_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54" y="3780477"/>
            <a:ext cx="4704068" cy="26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www.google.com/edu/images/resources/programs/ct-vide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24" y="4273042"/>
            <a:ext cx="2027145" cy="135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gd.cs.colorado.edu/wiki/images/thumb/7/73/CT_Spiral_small.jpg/500px-CT_Spiral_smal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35" y="3990189"/>
            <a:ext cx="2011509" cy="2132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sdnshared.blob.core.windows.net/media/2016/03/Jeannette-Wing-Microsoft-1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569" y="1671307"/>
            <a:ext cx="2480675" cy="165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c.gatech.edu/~mark.guzdial/mediacomp/Wonderland-thum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920" y="4182335"/>
            <a:ext cx="1429616" cy="174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65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Engagement (Intent to Continue)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30</a:t>
            </a:fld>
            <a:r>
              <a:rPr lang="en-US"/>
              <a:t> 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732583"/>
              </p:ext>
            </p:extLst>
          </p:nvPr>
        </p:nvGraphicFramePr>
        <p:xfrm>
          <a:off x="1888631" y="2723739"/>
          <a:ext cx="4909624" cy="27959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90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8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Intent to Continue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433">
                <a:tc>
                  <a:txBody>
                    <a:bodyPr/>
                    <a:lstStyle/>
                    <a:p>
                      <a:r>
                        <a:rPr lang="en-US" sz="1600" dirty="0"/>
                        <a:t>“I will try to learn more about computing, either through a course or on my own.”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Learn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7">
                <a:tc>
                  <a:txBody>
                    <a:bodyPr/>
                    <a:lstStyle/>
                    <a:p>
                      <a:r>
                        <a:rPr lang="en-US" sz="1600" dirty="0"/>
                        <a:t>“I will recommend this class to others.”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Recommend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7">
                <a:tc>
                  <a:txBody>
                    <a:bodyPr/>
                    <a:lstStyle/>
                    <a:p>
                      <a:r>
                        <a:rPr lang="en-US" sz="1600" dirty="0"/>
                        <a:t>“I will directly apply what I have learned in my career.”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43746"/>
              </p:ext>
            </p:extLst>
          </p:nvPr>
        </p:nvGraphicFramePr>
        <p:xfrm>
          <a:off x="7445991" y="1927788"/>
          <a:ext cx="1856936" cy="42960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856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5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Likert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Strongly Disagree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Disagree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Somewhat Disagree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50">
                <a:tc>
                  <a:txBody>
                    <a:bodyPr/>
                    <a:lstStyle/>
                    <a:p>
                      <a:r>
                        <a:rPr lang="en-US" sz="1600" dirty="0"/>
                        <a:t>Neither Agree nor</a:t>
                      </a:r>
                      <a:r>
                        <a:rPr lang="en-US" sz="1600" baseline="0" dirty="0"/>
                        <a:t> Disagree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dirty="0"/>
                        <a:t>Somewhat</a:t>
                      </a:r>
                      <a:r>
                        <a:rPr lang="en-US" sz="1600" baseline="0" dirty="0"/>
                        <a:t> 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312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Strongly Agree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7122123" y="1689998"/>
            <a:ext cx="0" cy="4740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40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Engagement (Intent to Continue)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57266" y="5376161"/>
            <a:ext cx="206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N = 85, 62% Female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7266" y="5745493"/>
            <a:ext cx="686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students would recommend the course, many did not intend to continue learning more computing or applying what they learned.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9" y="1606134"/>
            <a:ext cx="8345801" cy="36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68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Engagement vs. Components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4450"/>
              </p:ext>
            </p:extLst>
          </p:nvPr>
        </p:nvGraphicFramePr>
        <p:xfrm>
          <a:off x="2128386" y="2511746"/>
          <a:ext cx="7904748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64369">
                  <a:extLst>
                    <a:ext uri="{9D8B030D-6E8A-4147-A177-3AD203B41FA5}">
                      <a16:colId xmlns:a16="http://schemas.microsoft.com/office/drawing/2014/main" val="599135324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1267066003"/>
                    </a:ext>
                  </a:extLst>
                </a:gridCol>
                <a:gridCol w="1427747">
                  <a:extLst>
                    <a:ext uri="{9D8B030D-6E8A-4147-A177-3AD203B41FA5}">
                      <a16:colId xmlns:a16="http://schemas.microsoft.com/office/drawing/2014/main" val="2119446609"/>
                    </a:ext>
                  </a:extLst>
                </a:gridCol>
                <a:gridCol w="1042737">
                  <a:extLst>
                    <a:ext uri="{9D8B030D-6E8A-4147-A177-3AD203B41FA5}">
                      <a16:colId xmlns:a16="http://schemas.microsoft.com/office/drawing/2014/main" val="4064114373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414554162"/>
                    </a:ext>
                  </a:extLst>
                </a:gridCol>
                <a:gridCol w="978569">
                  <a:extLst>
                    <a:ext uri="{9D8B030D-6E8A-4147-A177-3AD203B41FA5}">
                      <a16:colId xmlns:a16="http://schemas.microsoft.com/office/drawing/2014/main" val="2597178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Fall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eMpowerment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Usefulness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57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4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54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Ethics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4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.406</a:t>
                      </a:r>
                    </a:p>
                  </a:txBody>
                  <a:tcPr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.341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1263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42122" y="5439235"/>
            <a:ext cx="206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85, 62% Female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42122" y="5822896"/>
            <a:ext cx="7507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Intent to continue seems to be correlated with the </a:t>
            </a:r>
            <a:r>
              <a:rPr lang="en-US" b="1" dirty="0"/>
              <a:t>content</a:t>
            </a:r>
            <a:r>
              <a:rPr lang="en-US" dirty="0"/>
              <a:t>, not the </a:t>
            </a:r>
            <a:r>
              <a:rPr lang="en-US" b="1" dirty="0"/>
              <a:t>context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11555" y="1781293"/>
            <a:ext cx="75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Pearson correlation of “Student’s intent to continue learning computing” with</a:t>
            </a:r>
          </a:p>
          <a:p>
            <a:pPr algn="ctr"/>
            <a:r>
              <a:rPr lang="en-US" dirty="0"/>
              <a:t>students’ perception of each course and motivational component</a:t>
            </a:r>
          </a:p>
        </p:txBody>
      </p:sp>
      <p:sp>
        <p:nvSpPr>
          <p:cNvPr id="5" name="Left Brace 4"/>
          <p:cNvSpPr/>
          <p:nvPr/>
        </p:nvSpPr>
        <p:spPr>
          <a:xfrm rot="16200000">
            <a:off x="7184276" y="3179328"/>
            <a:ext cx="231061" cy="351422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7718" y="5013785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Significant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16431" y="2985865"/>
            <a:ext cx="1334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significantly</a:t>
            </a:r>
            <a:br>
              <a:rPr lang="en-US" dirty="0"/>
            </a:br>
            <a:r>
              <a:rPr lang="en-US" dirty="0"/>
              <a:t>Correlated!</a:t>
            </a:r>
          </a:p>
        </p:txBody>
      </p:sp>
      <p:sp>
        <p:nvSpPr>
          <p:cNvPr id="13" name="Left Brace 12"/>
          <p:cNvSpPr/>
          <p:nvPr/>
        </p:nvSpPr>
        <p:spPr>
          <a:xfrm rot="10800000">
            <a:off x="10185370" y="2511746"/>
            <a:ext cx="231061" cy="187156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783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seems to be a preferable context for students, across genders.</a:t>
            </a:r>
          </a:p>
          <a:p>
            <a:r>
              <a:rPr lang="en-US" dirty="0"/>
              <a:t>Context, and in particular Data Science, can seem to provide motivation in ways that content cannot</a:t>
            </a:r>
          </a:p>
          <a:p>
            <a:r>
              <a:rPr lang="en-US" dirty="0"/>
              <a:t>But some engagement outcomes might be more connected to content than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07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Datasets</a:t>
            </a:r>
          </a:p>
          <a:p>
            <a:r>
              <a:rPr lang="en-US" dirty="0"/>
              <a:t>Maintenance</a:t>
            </a:r>
          </a:p>
          <a:p>
            <a:r>
              <a:rPr lang="en-US" dirty="0"/>
              <a:t>Connecting motivation to learning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2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Rectangle 3"/>
          <p:cNvSpPr/>
          <p:nvPr/>
        </p:nvSpPr>
        <p:spPr>
          <a:xfrm>
            <a:off x="1807265" y="5158717"/>
            <a:ext cx="8577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gratefully acknowledge the support of Virginia Tech and the National Science Foundation under Grants NSF DGE 0822220, NSF IUSE 1624320, and NSF IUSE 479632.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460381" y="2166981"/>
            <a:ext cx="2158994" cy="2332462"/>
            <a:chOff x="7570927" y="3083847"/>
            <a:chExt cx="2158994" cy="2332462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7570927" y="3083847"/>
              <a:ext cx="2158994" cy="4291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 algn="ctr">
                <a:buNone/>
              </a:pPr>
              <a:r>
                <a:rPr lang="en-US" dirty="0"/>
                <a:t>Eli </a:t>
              </a:r>
              <a:r>
                <a:rPr lang="en-US" dirty="0" err="1"/>
                <a:t>Tilevich</a:t>
              </a:r>
              <a:endParaRPr lang="en-US" dirty="0"/>
            </a:p>
          </p:txBody>
        </p:sp>
        <p:pic>
          <p:nvPicPr>
            <p:cNvPr id="6" name="Picture 4" descr="http://people.cs.vt.edu/~tilevich/images/eli2015March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088"/>
            <a:stretch/>
          </p:blipFill>
          <p:spPr bwMode="auto">
            <a:xfrm>
              <a:off x="7623057" y="3437296"/>
              <a:ext cx="2054734" cy="1979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37418" y="2139134"/>
            <a:ext cx="2451372" cy="2360309"/>
            <a:chOff x="1962861" y="3166976"/>
            <a:chExt cx="2451372" cy="2360309"/>
          </a:xfrm>
        </p:grpSpPr>
        <p:sp>
          <p:nvSpPr>
            <p:cNvPr id="7" name="Text Placeholder 6"/>
            <p:cNvSpPr txBox="1">
              <a:spLocks/>
            </p:cNvSpPr>
            <p:nvPr/>
          </p:nvSpPr>
          <p:spPr>
            <a:xfrm>
              <a:off x="1962861" y="3166976"/>
              <a:ext cx="2451372" cy="336705"/>
            </a:xfrm>
            <a:prstGeom prst="rect">
              <a:avLst/>
            </a:prstGeom>
          </p:spPr>
          <p:txBody>
            <a:bodyPr/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 algn="ctr">
                <a:buNone/>
              </a:pPr>
              <a:r>
                <a:rPr lang="en-US" dirty="0"/>
                <a:t>Clifford A.  Shaffer</a:t>
              </a:r>
            </a:p>
          </p:txBody>
        </p:sp>
        <p:pic>
          <p:nvPicPr>
            <p:cNvPr id="8" name="Picture 8" descr="http://people.cs.vt.edu/~shaffer/Shaffer15Smallcr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938" y="3512066"/>
              <a:ext cx="2015219" cy="2015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3651626" y="2185348"/>
            <a:ext cx="2298934" cy="2302774"/>
            <a:chOff x="4774864" y="3113535"/>
            <a:chExt cx="2298934" cy="23027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92" r="14579"/>
            <a:stretch/>
          </p:blipFill>
          <p:spPr>
            <a:xfrm>
              <a:off x="4916722" y="3429000"/>
              <a:ext cx="2015219" cy="19873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 Placeholder 6"/>
            <p:cNvSpPr txBox="1">
              <a:spLocks/>
            </p:cNvSpPr>
            <p:nvPr/>
          </p:nvSpPr>
          <p:spPr>
            <a:xfrm>
              <a:off x="4774864" y="3113535"/>
              <a:ext cx="2298934" cy="336705"/>
            </a:xfrm>
            <a:prstGeom prst="rect">
              <a:avLst/>
            </a:prstGeom>
          </p:spPr>
          <p:txBody>
            <a:bodyPr/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 algn="ctr">
                <a:buNone/>
              </a:pPr>
              <a:r>
                <a:rPr lang="en-US" dirty="0"/>
                <a:t>Dennis Kafura</a:t>
              </a:r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35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390" y="2520430"/>
            <a:ext cx="1961791" cy="1961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 Placeholder 5"/>
          <p:cNvSpPr txBox="1">
            <a:spLocks/>
          </p:cNvSpPr>
          <p:nvPr/>
        </p:nvSpPr>
        <p:spPr>
          <a:xfrm>
            <a:off x="9111788" y="2181277"/>
            <a:ext cx="2158994" cy="429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dirty="0"/>
              <a:t>Ryan Whitcomb</a:t>
            </a:r>
          </a:p>
        </p:txBody>
      </p:sp>
    </p:spTree>
    <p:extLst>
      <p:ext uri="{BB962C8B-B14F-4D97-AF65-F5344CB8AC3E}">
        <p14:creationId xmlns:p14="http://schemas.microsoft.com/office/powerpoint/2010/main" val="385025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663" cy="4038600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3200" dirty="0"/>
              <a:t>https://</a:t>
            </a:r>
            <a:r>
              <a:rPr lang="en-US" sz="6000" dirty="0"/>
              <a:t>think.cs.vt.edu/corgis</a:t>
            </a:r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841" y="3198029"/>
            <a:ext cx="3418318" cy="2803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9348" y="6207869"/>
            <a:ext cx="223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Artwork by Eleonor Bart</a:t>
            </a:r>
          </a:p>
        </p:txBody>
      </p:sp>
    </p:spTree>
    <p:extLst>
      <p:ext uri="{BB962C8B-B14F-4D97-AF65-F5344CB8AC3E}">
        <p14:creationId xmlns:p14="http://schemas.microsoft.com/office/powerpoint/2010/main" val="3910030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Motivation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87" y="297444"/>
            <a:ext cx="4854360" cy="626311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84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685"/>
            <a:ext cx="4059936" cy="2718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04" y="3584392"/>
            <a:ext cx="4059936" cy="27187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968" y="3584392"/>
            <a:ext cx="4059936" cy="2718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72" y="823987"/>
            <a:ext cx="4059936" cy="28021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936" y="823987"/>
            <a:ext cx="4059936" cy="28021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88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38" y="344881"/>
            <a:ext cx="6177164" cy="59275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5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-803" r="-68" b="21437"/>
          <a:stretch/>
        </p:blipFill>
        <p:spPr>
          <a:xfrm>
            <a:off x="2757158" y="2069661"/>
            <a:ext cx="3553064" cy="324946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44815" cy="1325563"/>
          </a:xfrm>
        </p:spPr>
        <p:txBody>
          <a:bodyPr/>
          <a:lstStyle/>
          <a:p>
            <a:r>
              <a:rPr lang="en-US" dirty="0"/>
              <a:t>Diverse Majors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4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9" name="Line Callout 1 (No Border) 8"/>
          <p:cNvSpPr/>
          <p:nvPr/>
        </p:nvSpPr>
        <p:spPr>
          <a:xfrm>
            <a:off x="1837667" y="4906046"/>
            <a:ext cx="1336254" cy="528034"/>
          </a:xfrm>
          <a:prstGeom prst="callout1">
            <a:avLst>
              <a:gd name="adj1" fmla="val -25040"/>
              <a:gd name="adj2" fmla="val 112736"/>
              <a:gd name="adj3" fmla="val 21918"/>
              <a:gd name="adj4" fmla="val 96422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Theater Arts</a:t>
            </a:r>
          </a:p>
        </p:txBody>
      </p:sp>
      <p:sp>
        <p:nvSpPr>
          <p:cNvPr id="10" name="Line Callout 1 (No Border) 9"/>
          <p:cNvSpPr/>
          <p:nvPr/>
        </p:nvSpPr>
        <p:spPr>
          <a:xfrm>
            <a:off x="6870386" y="3068970"/>
            <a:ext cx="1336254" cy="528034"/>
          </a:xfrm>
          <a:prstGeom prst="callout1">
            <a:avLst>
              <a:gd name="adj1" fmla="val 60213"/>
              <a:gd name="adj2" fmla="val -8333"/>
              <a:gd name="adj3" fmla="val 73476"/>
              <a:gd name="adj4" fmla="val -49899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Education</a:t>
            </a:r>
          </a:p>
        </p:txBody>
      </p:sp>
      <p:sp>
        <p:nvSpPr>
          <p:cNvPr id="11" name="Line Callout 1 (No Border) 10"/>
          <p:cNvSpPr/>
          <p:nvPr/>
        </p:nvSpPr>
        <p:spPr>
          <a:xfrm>
            <a:off x="6367357" y="5393286"/>
            <a:ext cx="1336254" cy="528034"/>
          </a:xfrm>
          <a:prstGeom prst="callout1">
            <a:avLst>
              <a:gd name="adj1" fmla="val 60213"/>
              <a:gd name="adj2" fmla="val -8333"/>
              <a:gd name="adj3" fmla="val -38526"/>
              <a:gd name="adj4" fmla="val -35289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History</a:t>
            </a:r>
          </a:p>
        </p:txBody>
      </p:sp>
      <p:sp>
        <p:nvSpPr>
          <p:cNvPr id="12" name="Line Callout 1 (No Border) 11"/>
          <p:cNvSpPr/>
          <p:nvPr/>
        </p:nvSpPr>
        <p:spPr>
          <a:xfrm>
            <a:off x="3546910" y="5598667"/>
            <a:ext cx="1521854" cy="528034"/>
          </a:xfrm>
          <a:prstGeom prst="callout1">
            <a:avLst>
              <a:gd name="adj1" fmla="val -9937"/>
              <a:gd name="adj2" fmla="val 28312"/>
              <a:gd name="adj3" fmla="val -55793"/>
              <a:gd name="adj4" fmla="val 3009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Building Construction</a:t>
            </a:r>
          </a:p>
        </p:txBody>
      </p:sp>
      <p:sp>
        <p:nvSpPr>
          <p:cNvPr id="13" name="Line Callout 1 (No Border) 12"/>
          <p:cNvSpPr/>
          <p:nvPr/>
        </p:nvSpPr>
        <p:spPr>
          <a:xfrm>
            <a:off x="5630303" y="2105690"/>
            <a:ext cx="1985538" cy="528034"/>
          </a:xfrm>
          <a:prstGeom prst="callout1">
            <a:avLst>
              <a:gd name="adj1" fmla="val 80251"/>
              <a:gd name="adj2" fmla="val 17177"/>
              <a:gd name="adj3" fmla="val 117790"/>
              <a:gd name="adj4" fmla="val -197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Biological Sciences</a:t>
            </a:r>
          </a:p>
        </p:txBody>
      </p:sp>
      <p:sp>
        <p:nvSpPr>
          <p:cNvPr id="14" name="Line Callout 1 (No Border) 13"/>
          <p:cNvSpPr/>
          <p:nvPr/>
        </p:nvSpPr>
        <p:spPr>
          <a:xfrm>
            <a:off x="1188383" y="2309375"/>
            <a:ext cx="1985538" cy="528034"/>
          </a:xfrm>
          <a:prstGeom prst="callout1">
            <a:avLst>
              <a:gd name="adj1" fmla="val 76011"/>
              <a:gd name="adj2" fmla="val 73598"/>
              <a:gd name="adj3" fmla="val 124844"/>
              <a:gd name="adj4" fmla="val 84552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Animal Sciences</a:t>
            </a:r>
          </a:p>
        </p:txBody>
      </p:sp>
      <p:sp>
        <p:nvSpPr>
          <p:cNvPr id="15" name="Line Callout 1 (No Border) 14"/>
          <p:cNvSpPr/>
          <p:nvPr/>
        </p:nvSpPr>
        <p:spPr>
          <a:xfrm>
            <a:off x="3629990" y="1781341"/>
            <a:ext cx="1985538" cy="528034"/>
          </a:xfrm>
          <a:prstGeom prst="callout1">
            <a:avLst>
              <a:gd name="adj1" fmla="val 82164"/>
              <a:gd name="adj2" fmla="val 48381"/>
              <a:gd name="adj3" fmla="val 124694"/>
              <a:gd name="adj4" fmla="val 50205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English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8648233" y="4012116"/>
            <a:ext cx="2705567" cy="2308684"/>
          </a:xfrm>
          <a:prstGeom prst="cloudCallout">
            <a:avLst>
              <a:gd name="adj1" fmla="val -88893"/>
              <a:gd name="adj2" fmla="val 16415"/>
            </a:avLst>
          </a:prstGeom>
          <a:blipFill dpi="0" rotWithShape="1">
            <a:blip r:embed="rId3"/>
            <a:srcRect/>
            <a:tile tx="381000" ty="400050" sx="50000" sy="50000" flip="none" algn="tl"/>
          </a:blipFill>
          <a:effectLst>
            <a:softEdge rad="254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loud Callout 17"/>
          <p:cNvSpPr/>
          <p:nvPr/>
        </p:nvSpPr>
        <p:spPr>
          <a:xfrm>
            <a:off x="8767853" y="1452391"/>
            <a:ext cx="2466325" cy="2242002"/>
          </a:xfrm>
          <a:prstGeom prst="cloudCallout">
            <a:avLst>
              <a:gd name="adj1" fmla="val -92871"/>
              <a:gd name="adj2" fmla="val -6683"/>
            </a:avLst>
          </a:prstGeom>
          <a:blipFill dpi="0" rotWithShape="1">
            <a:blip r:embed="rId4"/>
            <a:srcRect/>
            <a:tile tx="0" ty="0" sx="75000" sy="75000" flip="none" algn="tl"/>
          </a:blipFill>
          <a:effectLst>
            <a:softEdge rad="254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294987" y="365125"/>
            <a:ext cx="57373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 with Rich Knowledge</a:t>
            </a:r>
          </a:p>
        </p:txBody>
      </p:sp>
      <p:sp>
        <p:nvSpPr>
          <p:cNvPr id="16" name="Line Callout 1 (No Border) 8"/>
          <p:cNvSpPr/>
          <p:nvPr/>
        </p:nvSpPr>
        <p:spPr>
          <a:xfrm>
            <a:off x="1297441" y="3988017"/>
            <a:ext cx="1336254" cy="528034"/>
          </a:xfrm>
          <a:prstGeom prst="callout1">
            <a:avLst>
              <a:gd name="adj1" fmla="val -3050"/>
              <a:gd name="adj2" fmla="val 117081"/>
              <a:gd name="adj3" fmla="val 21918"/>
              <a:gd name="adj4" fmla="val 96422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Chemistry</a:t>
            </a:r>
          </a:p>
        </p:txBody>
      </p:sp>
    </p:spTree>
    <p:extLst>
      <p:ext uri="{BB962C8B-B14F-4D97-AF65-F5344CB8AC3E}">
        <p14:creationId xmlns:p14="http://schemas.microsoft.com/office/powerpoint/2010/main" val="255157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17" y="1965976"/>
            <a:ext cx="3321172" cy="2248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059" y="1965975"/>
            <a:ext cx="3321172" cy="2248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803" y="4214768"/>
            <a:ext cx="3321172" cy="2248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305" y="4214768"/>
            <a:ext cx="3321172" cy="22487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53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44972"/>
              </p:ext>
            </p:extLst>
          </p:nvPr>
        </p:nvGraphicFramePr>
        <p:xfrm>
          <a:off x="437147" y="1842613"/>
          <a:ext cx="7904748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4369">
                  <a:extLst>
                    <a:ext uri="{9D8B030D-6E8A-4147-A177-3AD203B41FA5}">
                      <a16:colId xmlns:a16="http://schemas.microsoft.com/office/drawing/2014/main" val="599135324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1267066003"/>
                    </a:ext>
                  </a:extLst>
                </a:gridCol>
                <a:gridCol w="1427747">
                  <a:extLst>
                    <a:ext uri="{9D8B030D-6E8A-4147-A177-3AD203B41FA5}">
                      <a16:colId xmlns:a16="http://schemas.microsoft.com/office/drawing/2014/main" val="2119446609"/>
                    </a:ext>
                  </a:extLst>
                </a:gridCol>
                <a:gridCol w="1042737">
                  <a:extLst>
                    <a:ext uri="{9D8B030D-6E8A-4147-A177-3AD203B41FA5}">
                      <a16:colId xmlns:a16="http://schemas.microsoft.com/office/drawing/2014/main" val="4064114373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414554162"/>
                    </a:ext>
                  </a:extLst>
                </a:gridCol>
                <a:gridCol w="978569">
                  <a:extLst>
                    <a:ext uri="{9D8B030D-6E8A-4147-A177-3AD203B41FA5}">
                      <a16:colId xmlns:a16="http://schemas.microsoft.com/office/drawing/2014/main" val="2597178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Spring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eMpowerment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Usefulness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57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4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54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Ethics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4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.823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1263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413174" y="1842613"/>
            <a:ext cx="331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 Learning, Applying, 	and/or Recommend Course</a:t>
            </a:r>
          </a:p>
          <a:p>
            <a:r>
              <a:rPr lang="en-US" dirty="0"/>
              <a:t>N =36</a:t>
            </a:r>
          </a:p>
          <a:p>
            <a:r>
              <a:rPr lang="en-US" dirty="0"/>
              <a:t>50% female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64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753626"/>
            <a:ext cx="4754563" cy="2630272"/>
          </a:xfrm>
        </p:spPr>
      </p:pic>
      <p:pic>
        <p:nvPicPr>
          <p:cNvPr id="3074" name="Picture 2" descr="https://writelatex.s3.amazonaws.com/snmzxnvmwmjs/uploads/6275/9863515/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73877"/>
            <a:ext cx="4754563" cy="318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3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No Prior Background</a:t>
            </a:r>
          </a:p>
        </p:txBody>
      </p:sp>
      <p:pic>
        <p:nvPicPr>
          <p:cNvPr id="26" name="Picture 2" descr="https://scontent-lga3-1.xx.fbcdn.net/v/t34.0-12/17035514_1283084251782565_1617467811_n.png?oh=c441a87f092e8e4b512dafa00244fc06&amp;oe=58B88FF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8" b="9083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28868" y="6012873"/>
            <a:ext cx="293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“I’ve never done this before.”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B8105-029D-44C9-8171-3B17BD28BC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Low Self-efficacy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6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8" name="Picture 2" descr="https://scontent-lga3-1.xx.fbcdn.net/v/t34.0-12/17094158_1283084255115898_1677589789_n.png?oh=52ed9f44e6663f2045d60a964199b040&amp;oe=58B8AA8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42" b="9322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29710" y="6012873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“I have no idea how to do this!”</a:t>
            </a:r>
          </a:p>
        </p:txBody>
      </p:sp>
    </p:spTree>
    <p:extLst>
      <p:ext uri="{BB962C8B-B14F-4D97-AF65-F5344CB8AC3E}">
        <p14:creationId xmlns:p14="http://schemas.microsoft.com/office/powerpoint/2010/main" val="244461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(3) Unclear on Why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7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3076" name="Picture 4" descr="https://scontent-lga3-1.xx.fbcdn.net/v/t34.0-12/17077890_1283090045115319_71043676_n.png?oh=5cbc4c9909365a6090a58e758f829024&amp;oe=58B828BB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39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24851" y="6012873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“Why am I doing this?”</a:t>
            </a:r>
          </a:p>
        </p:txBody>
      </p:sp>
    </p:spTree>
    <p:extLst>
      <p:ext uri="{BB962C8B-B14F-4D97-AF65-F5344CB8AC3E}">
        <p14:creationId xmlns:p14="http://schemas.microsoft.com/office/powerpoint/2010/main" val="381224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Model of Academic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8</a:t>
            </a:fld>
            <a:r>
              <a:rPr lang="en-US" dirty="0"/>
              <a:t>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Students are more motivated when they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perceive</a:t>
            </a:r>
            <a:r>
              <a:rPr lang="en-US" b="1" dirty="0">
                <a:solidFill>
                  <a:srgbClr val="66FF66"/>
                </a:solidFill>
              </a:rPr>
              <a:t> </a:t>
            </a:r>
            <a:r>
              <a:rPr lang="en-US" dirty="0"/>
              <a:t>that: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they are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</a:rPr>
              <a:t>eMpowered</a:t>
            </a:r>
            <a:r>
              <a:rPr lang="en-US" dirty="0"/>
              <a:t>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content is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Useful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/>
              <a:t>to their goals,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they can be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Successful</a:t>
            </a:r>
            <a:r>
              <a:rPr lang="en-US" dirty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they are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Interested</a:t>
            </a:r>
            <a:r>
              <a:rPr lang="en-US" dirty="0"/>
              <a:t>, and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they feel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Cared</a:t>
            </a:r>
            <a:r>
              <a:rPr lang="en-US" dirty="0"/>
              <a:t> for by others in the learning environment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199" y="5743977"/>
            <a:ext cx="10881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B. D. Jones. Motivating students to engage in learning: The MUSIC model of academic motivation. International Journal of Teaching and Learning in Higher Education, 21(2):272–285, 2009.</a:t>
            </a:r>
          </a:p>
        </p:txBody>
      </p:sp>
    </p:spTree>
    <p:extLst>
      <p:ext uri="{BB962C8B-B14F-4D97-AF65-F5344CB8AC3E}">
        <p14:creationId xmlns:p14="http://schemas.microsoft.com/office/powerpoint/2010/main" val="95146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Engagement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2447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21781-D15B-494F-AAF0-74C571186417}" type="slidenum">
              <a:rPr lang="en-US" smtClean="0"/>
              <a:pPr/>
              <a:t>9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194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19229</TotalTime>
  <Words>1192</Words>
  <Application>Microsoft Office PowerPoint</Application>
  <PresentationFormat>Widescreen</PresentationFormat>
  <Paragraphs>341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Corbel</vt:lpstr>
      <vt:lpstr>Verdana</vt:lpstr>
      <vt:lpstr>Wingdings</vt:lpstr>
      <vt:lpstr>Basis</vt:lpstr>
      <vt:lpstr>Computing with CORGIS: Diverse, Real-world Datasets for Introductory Computing</vt:lpstr>
      <vt:lpstr>Overview</vt:lpstr>
      <vt:lpstr>Computer Science For All</vt:lpstr>
      <vt:lpstr>Diverse Majors</vt:lpstr>
      <vt:lpstr>(1) No Prior Background</vt:lpstr>
      <vt:lpstr>(2) Low Self-efficacy</vt:lpstr>
      <vt:lpstr>(3) Unclear on Why</vt:lpstr>
      <vt:lpstr>MUSIC Model of Academic Motivation</vt:lpstr>
      <vt:lpstr>Motivation  Engagement</vt:lpstr>
      <vt:lpstr>A spectrum</vt:lpstr>
      <vt:lpstr>Authenticity</vt:lpstr>
      <vt:lpstr>Why are we teaching computing?</vt:lpstr>
      <vt:lpstr>State of the Art</vt:lpstr>
      <vt:lpstr>Problem – We Need Data</vt:lpstr>
      <vt:lpstr>PowerPoint Presentation</vt:lpstr>
      <vt:lpstr>Metrics</vt:lpstr>
      <vt:lpstr>Datasets</vt:lpstr>
      <vt:lpstr>Connecting to Students’ Majors</vt:lpstr>
      <vt:lpstr>Architecture</vt:lpstr>
      <vt:lpstr>Gallery</vt:lpstr>
      <vt:lpstr>Java, Python, Racket</vt:lpstr>
      <vt:lpstr>BlockPy</vt:lpstr>
      <vt:lpstr>Visualizer Demo</vt:lpstr>
      <vt:lpstr>Hypotheses</vt:lpstr>
      <vt:lpstr>Interventions</vt:lpstr>
      <vt:lpstr>Motivation × Course Components</vt:lpstr>
      <vt:lpstr>Context is Useful</vt:lpstr>
      <vt:lpstr>Preference for Contexts</vt:lpstr>
      <vt:lpstr>Preference for Contexts</vt:lpstr>
      <vt:lpstr>Engagement (Intent to Continue)</vt:lpstr>
      <vt:lpstr>Engagement (Intent to Continue)</vt:lpstr>
      <vt:lpstr>Engagement vs. Components</vt:lpstr>
      <vt:lpstr>Take-aways</vt:lpstr>
      <vt:lpstr>Future Work</vt:lpstr>
      <vt:lpstr>Thanks!</vt:lpstr>
      <vt:lpstr>Questions?</vt:lpstr>
      <vt:lpstr>Trends in Motivation</vt:lpstr>
      <vt:lpstr>PowerPoint Presentation</vt:lpstr>
      <vt:lpstr>PowerPoint Presentation</vt:lpstr>
      <vt:lpstr>Other Components</vt:lpstr>
      <vt:lpstr>PowerPoint Presentation</vt:lpstr>
      <vt:lpstr>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with CORGIS: Diverse, Real-world Datasets for Introductory Computing</dc:title>
  <dc:creator>acbart</dc:creator>
  <cp:lastModifiedBy>acbart</cp:lastModifiedBy>
  <cp:revision>210</cp:revision>
  <dcterms:created xsi:type="dcterms:W3CDTF">2017-02-20T17:28:10Z</dcterms:created>
  <dcterms:modified xsi:type="dcterms:W3CDTF">2017-03-10T23:53:34Z</dcterms:modified>
</cp:coreProperties>
</file>